
<file path=[Content_Types].xml><?xml version="1.0" encoding="utf-8"?>
<Types xmlns="http://schemas.openxmlformats.org/package/2006/content-types">
  <Default Extension="xml" ContentType="application/xml"/>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2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8"/>
    <p:restoredTop sz="94666"/>
  </p:normalViewPr>
  <p:slideViewPr>
    <p:cSldViewPr snapToGrid="0" snapToObjects="1">
      <p:cViewPr varScale="1">
        <p:scale>
          <a:sx n="136" d="100"/>
          <a:sy n="136" d="100"/>
        </p:scale>
        <p:origin x="408"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notesMaster" Target="notesMasters/notesMaster1.xml"/><Relationship Id="rId21" Type="http://schemas.openxmlformats.org/officeDocument/2006/relationships/presProps" Target="presProps.xml"/><Relationship Id="rId22" Type="http://schemas.openxmlformats.org/officeDocument/2006/relationships/viewProps" Target="viewProps.xml"/><Relationship Id="rId23" Type="http://schemas.openxmlformats.org/officeDocument/2006/relationships/theme" Target="theme/theme1.xml"/><Relationship Id="rId24"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Shape 65"/>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6" name="Shape 6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Shape 159"/>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0" name="Shape 16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228600" rtl="0">
              <a:spcBef>
                <a:spcPts val="0"/>
              </a:spcBef>
              <a:buFont typeface="Open Sans"/>
              <a:buAutoNum type="arabicPeriod"/>
            </a:pPr>
            <a:r>
              <a:rPr lang="en">
                <a:latin typeface="Open Sans"/>
                <a:ea typeface="Open Sans"/>
                <a:cs typeface="Open Sans"/>
                <a:sym typeface="Open Sans"/>
              </a:rPr>
              <a:t> We designed our prototype such that the other friend was not necessary and only one individual was sufficient. We began by having Abdulla introduce the participants to the app</a:t>
            </a:r>
          </a:p>
          <a:p>
            <a:pPr marL="457200" lvl="0" indent="-228600" rtl="0">
              <a:spcBef>
                <a:spcPts val="0"/>
              </a:spcBef>
              <a:buFont typeface="Open Sans"/>
              <a:buAutoNum type="arabicPeriod"/>
            </a:pPr>
            <a:r>
              <a:rPr lang="en">
                <a:latin typeface="Open Sans"/>
                <a:ea typeface="Open Sans"/>
                <a:cs typeface="Open Sans"/>
                <a:sym typeface="Open Sans"/>
              </a:rPr>
              <a:t>Then, as part of our set script, Abdulla set up each of task that the users had to accomplish through our UI, while Ryan would change out the scenes according to the interactions</a:t>
            </a:r>
          </a:p>
          <a:p>
            <a:pPr marL="457200" lvl="0" indent="-228600" rtl="0">
              <a:spcBef>
                <a:spcPts val="0"/>
              </a:spcBef>
              <a:buFont typeface="Open Sans"/>
              <a:buAutoNum type="arabicPeriod"/>
            </a:pPr>
            <a:r>
              <a:rPr lang="en">
                <a:latin typeface="Open Sans"/>
                <a:ea typeface="Open Sans"/>
                <a:cs typeface="Open Sans"/>
                <a:sym typeface="Open Sans"/>
              </a:rPr>
              <a:t>I assessed the user’s performance in three main areas</a:t>
            </a:r>
          </a:p>
          <a:p>
            <a:pPr marL="914400" lvl="1" indent="-228600" rtl="0">
              <a:spcBef>
                <a:spcPts val="0"/>
              </a:spcBef>
              <a:buFont typeface="Open Sans"/>
              <a:buAutoNum type="alphaLcPeriod"/>
            </a:pPr>
            <a:r>
              <a:rPr lang="en" b="1">
                <a:latin typeface="Open Sans"/>
                <a:ea typeface="Open Sans"/>
                <a:cs typeface="Open Sans"/>
                <a:sym typeface="Open Sans"/>
              </a:rPr>
              <a:t>Locations of confusion when using the product: </a:t>
            </a:r>
            <a:r>
              <a:rPr lang="en">
                <a:latin typeface="Open Sans"/>
                <a:ea typeface="Open Sans"/>
                <a:cs typeface="Open Sans"/>
                <a:sym typeface="Open Sans"/>
              </a:rPr>
              <a:t>we tested this by looking for pauses or when the user asked what they were supposed to do next.</a:t>
            </a:r>
          </a:p>
          <a:p>
            <a:pPr marL="914400" lvl="1" indent="-228600" rtl="0">
              <a:spcBef>
                <a:spcPts val="0"/>
              </a:spcBef>
              <a:buFont typeface="Open Sans"/>
              <a:buAutoNum type="alphaLcPeriod"/>
            </a:pPr>
            <a:r>
              <a:rPr lang="en" b="1">
                <a:latin typeface="Open Sans"/>
                <a:ea typeface="Open Sans"/>
                <a:cs typeface="Open Sans"/>
                <a:sym typeface="Open Sans"/>
              </a:rPr>
              <a:t>If there was any excess or missing functionality: </a:t>
            </a:r>
            <a:r>
              <a:rPr lang="en">
                <a:latin typeface="Open Sans"/>
                <a:ea typeface="Open Sans"/>
                <a:cs typeface="Open Sans"/>
                <a:sym typeface="Open Sans"/>
              </a:rPr>
              <a:t>we tested this while the user was using the demo and they said that they felt they did not need something or that they ‘wish’ they could have something else. We also asked them about this after they finished with the demo. </a:t>
            </a:r>
          </a:p>
          <a:p>
            <a:pPr marL="914400" lvl="1" indent="-228600" rtl="0">
              <a:spcBef>
                <a:spcPts val="0"/>
              </a:spcBef>
              <a:buFont typeface="Open Sans"/>
              <a:buAutoNum type="alphaLcPeriod"/>
            </a:pPr>
            <a:r>
              <a:rPr lang="en" b="1">
                <a:latin typeface="Open Sans"/>
                <a:ea typeface="Open Sans"/>
                <a:cs typeface="Open Sans"/>
                <a:sym typeface="Open Sans"/>
              </a:rPr>
              <a:t>Enjoyment and likelihood to share the product: </a:t>
            </a:r>
            <a:r>
              <a:rPr lang="en">
                <a:latin typeface="Open Sans"/>
                <a:ea typeface="Open Sans"/>
                <a:cs typeface="Open Sans"/>
                <a:sym typeface="Open Sans"/>
              </a:rPr>
              <a:t>this was tested at the end of the demo by asking the testers their thoughts, perceptions and who they would share it with if anyone. </a:t>
            </a:r>
          </a:p>
          <a:p>
            <a:pPr marL="457200" lvl="0" indent="-228600" rtl="0">
              <a:spcBef>
                <a:spcPts val="0"/>
              </a:spcBef>
              <a:buFont typeface="Open Sans"/>
              <a:buAutoNum type="arabicPeriod"/>
            </a:pPr>
            <a:r>
              <a:rPr lang="en">
                <a:latin typeface="Open Sans"/>
                <a:ea typeface="Open Sans"/>
                <a:cs typeface="Open Sans"/>
                <a:sym typeface="Open Sans"/>
              </a:rPr>
              <a:t>Finally, we iterated this process over three tests with four individuals</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Shape 169"/>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0" name="Shape 17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Nick and Jackson are two high school students from Los Angeles. </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Shape 175"/>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6" name="Shape 17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0" lvl="0" indent="0" rtl="0">
              <a:lnSpc>
                <a:spcPct val="150000"/>
              </a:lnSpc>
              <a:spcBef>
                <a:spcPts val="1000"/>
              </a:spcBef>
              <a:buNone/>
            </a:pPr>
            <a:r>
              <a:rPr lang="en">
                <a:latin typeface="Open Sans"/>
                <a:ea typeface="Open Sans"/>
                <a:cs typeface="Open Sans"/>
                <a:sym typeface="Open Sans"/>
              </a:rPr>
              <a:t> They found the onboarding process intuitive and understood that it was tutorial. They were not sure whether they picked photos or if photos were randomly picked. They expressed the desire to be able to choose which photos end up on the app and the others can see as they stated that they had extremely embarrassing photos on their camera roll. As well, we plan to have clear scroll methods and task descriptions for ease of use. As well, they expressed that they want us to let them know when the app launches officially so that they can play it with their friends.</a:t>
            </a:r>
          </a:p>
          <a:p>
            <a:pPr marL="0" lvl="0" indent="0" rtl="0">
              <a:lnSpc>
                <a:spcPct val="150000"/>
              </a:lnSpc>
              <a:spcBef>
                <a:spcPts val="1000"/>
              </a:spcBef>
              <a:buNone/>
            </a:pPr>
            <a:r>
              <a:rPr lang="en">
                <a:latin typeface="Open Sans"/>
                <a:ea typeface="Open Sans"/>
                <a:cs typeface="Open Sans"/>
                <a:sym typeface="Open Sans"/>
              </a:rPr>
              <a:t>The other problem we saw users face was with the photo picking and shuffling process. A lot of individuals felt that they had certain photos that were too embarrassing to share and wanted to remove those. We initially believed that this would remove the fun aspect of the game. However, we realized that individuals overwhelmingly stated that without that functionality they would not play the game. Therefore we will implement this feature and see how that affects the overall experience. Additionally, individuals did not know they were randomly flashing through photos using the roulette even though this is stated on a previous screen. Therefore, we can implement a feature that shows a short message stating the functionality of the roulette. </a:t>
            </a:r>
          </a:p>
          <a:p>
            <a:pPr marL="0" lvl="0" indent="0">
              <a:lnSpc>
                <a:spcPct val="150000"/>
              </a:lnSpc>
              <a:spcBef>
                <a:spcPts val="1000"/>
              </a:spcBef>
              <a:buNone/>
            </a:pPr>
            <a:endParaRPr>
              <a:latin typeface="Open Sans"/>
              <a:ea typeface="Open Sans"/>
              <a:cs typeface="Open Sans"/>
              <a:sym typeface="Open San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Shape 183"/>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4" name="Shape 18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latin typeface="Open Sans"/>
                <a:ea typeface="Open Sans"/>
                <a:cs typeface="Open Sans"/>
                <a:sym typeface="Open Sans"/>
              </a:rPr>
              <a:t>Friend recently graduated from Stanford and is now working at a research lab and is in the process of writing a book. </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Shape 189"/>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0" name="Shape 19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She said that she often scrolls through her camera roll to check out old photos and therefore understood and appreciated the Camera Rollette concept. Her initial reaction is that she did not understand that she was undergoing a tutorial when she first opened the application and asked for that to be more clear. She also viewed the onboarding process as “cheesy” and thought it should be shorter. She thought that the approved list was vague and did not understand what she was granting access to. She wished there was a quick summary of the app as the first line. She also wanted a functionality that could allow her to send the photos to everyone. Overall she enjoyed using the app but felt that there were improvement necessary before she would share it.</a:t>
            </a:r>
          </a:p>
          <a:p>
            <a:pPr lvl="0">
              <a:spcBef>
                <a:spcPts val="0"/>
              </a:spcBef>
              <a:buNone/>
            </a:pPr>
            <a:endParaRPr/>
          </a:p>
          <a:p>
            <a:pPr lvl="0">
              <a:spcBef>
                <a:spcPts val="0"/>
              </a:spcBef>
              <a:buNone/>
            </a:pPr>
            <a:r>
              <a:rPr lang="en">
                <a:latin typeface="Open Sans"/>
                <a:ea typeface="Open Sans"/>
                <a:cs typeface="Open Sans"/>
                <a:sym typeface="Open Sans"/>
              </a:rPr>
              <a:t>One of the largest perceived issues were with the tutorial process. Certain testers found it to be tedious but moreover some testers did not even know that they were undergoing a tutorial in the application. They thought that we had provided them with instructions on what to do right away rather than what was to come. We believe that a good fix to these would be to write onscreen that they undergoing a tutorial and shorten the tutorial screens to only one screen with far less playful words and fluff so as it make it more straightforward. </a:t>
            </a:r>
          </a:p>
          <a:p>
            <a:pPr lvl="0" rtl="0">
              <a:spcBef>
                <a:spcPts val="0"/>
              </a:spcBef>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Shape 197"/>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8" name="Shape 19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0" lvl="0" indent="0" rtl="0">
              <a:lnSpc>
                <a:spcPct val="150000"/>
              </a:lnSpc>
              <a:spcBef>
                <a:spcPts val="1000"/>
              </a:spcBef>
              <a:buNone/>
            </a:pPr>
            <a:r>
              <a:rPr lang="en">
                <a:latin typeface="Open Sans"/>
                <a:ea typeface="Open Sans"/>
                <a:cs typeface="Open Sans"/>
                <a:sym typeface="Open Sans"/>
              </a:rPr>
              <a:t>Genevieve is a Stanford undergraduate who is currently undecided on which major she will pursue. </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Shape 203"/>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4" name="Shape 20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She told us that she does not go through her camera roll that often. As well, she thought that the tutorial was not clear and was confused about who can receive the pictures. She did not pick friends the app technically could not send pictures to the others, which is a functionality issue. Overall she thought the idea was interesting but would not share it with her friends. For her the tutorial was long and she believed that she had too many repetitive photos in her camera roll. She thought the game would be more fun with someone she did not know.</a:t>
            </a:r>
          </a:p>
          <a:p>
            <a:pPr lvl="0" rtl="0">
              <a:spcBef>
                <a:spcPts val="0"/>
              </a:spcBef>
              <a:buNone/>
            </a:pPr>
            <a:endParaRPr>
              <a:latin typeface="Open Sans"/>
              <a:ea typeface="Open Sans"/>
              <a:cs typeface="Open Sans"/>
              <a:sym typeface="Open Sans"/>
            </a:endParaRPr>
          </a:p>
          <a:p>
            <a:pPr lvl="0" rtl="0">
              <a:spcBef>
                <a:spcPts val="0"/>
              </a:spcBef>
              <a:buNone/>
            </a:pPr>
            <a:r>
              <a:rPr lang="en"/>
              <a:t>One major issue was when individuals skipped the friend picking process. When this occurs and the individual arrives to send the photo, there are no friends that appear.  We had not initially thought of this problem. However, we deemed that there were two possible solutions to the problem. Either remove the send button if no photo is picked, however this removes the fun aspect of sending the photos for the player. Therefore, we thought of setting a minimum choice of one contact that can receive photos before moving forward but have to see if this is the best solution.</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Shape 211"/>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2" name="Shape 21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Shape 217"/>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8" name="Shape 21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Shape 71"/>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2" name="Shape 7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en"/>
              <a:t>Today I am going to talk about lo-fi prototype testing for camera rollette</a:t>
            </a:r>
          </a:p>
          <a:p>
            <a:pPr marL="457200" lvl="0" indent="-228600" rtl="0">
              <a:spcBef>
                <a:spcPts val="0"/>
              </a:spcBef>
              <a:buAutoNum type="arabicPeriod"/>
            </a:pPr>
            <a:r>
              <a:rPr lang="en"/>
              <a:t>Our mission statement and value proposition</a:t>
            </a:r>
          </a:p>
          <a:p>
            <a:pPr marL="457200" lvl="0" indent="-228600" rtl="0">
              <a:spcBef>
                <a:spcPts val="0"/>
              </a:spcBef>
              <a:buAutoNum type="arabicPeriod"/>
            </a:pPr>
            <a:r>
              <a:rPr lang="en"/>
              <a:t>Our design process and narrowing down our choices</a:t>
            </a:r>
          </a:p>
          <a:p>
            <a:pPr marL="457200" lvl="0" indent="-228600" rtl="0">
              <a:spcBef>
                <a:spcPts val="0"/>
              </a:spcBef>
              <a:buAutoNum type="arabicPeriod"/>
            </a:pPr>
            <a:r>
              <a:rPr lang="en"/>
              <a:t>Key tasks we wanted our testers to achieve</a:t>
            </a:r>
          </a:p>
          <a:p>
            <a:pPr marL="457200" lvl="0" indent="-228600" rtl="0">
              <a:spcBef>
                <a:spcPts val="0"/>
              </a:spcBef>
              <a:buAutoNum type="arabicPeriod"/>
            </a:pPr>
            <a:r>
              <a:rPr lang="en"/>
              <a:t>The way we went about our expermental method</a:t>
            </a:r>
          </a:p>
          <a:p>
            <a:pPr marL="457200" lvl="0" indent="-228600">
              <a:spcBef>
                <a:spcPts val="0"/>
              </a:spcBef>
              <a:buAutoNum type="arabicPeriod"/>
            </a:pPr>
            <a:r>
              <a:rPr lang="en"/>
              <a:t>And results and changes we arrived to from our tests</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Shape 78"/>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9" name="Shape 7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latin typeface="Open Sans"/>
                <a:ea typeface="Open Sans"/>
                <a:cs typeface="Open Sans"/>
                <a:sym typeface="Open Sans"/>
              </a:rPr>
              <a:t>People do not have an enjoyable and acceptable means of looking back at past experiences with friends and having fun while doing so. As a result, we designed a collaborative game that allows individuals to come together and have a fun time looking back at past experiences in photos. We want our users to enjoy their best memories together with their friends.</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Shape 86"/>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7" name="Shape 8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lvl="0" indent="0" rtl="0">
              <a:spcBef>
                <a:spcPts val="0"/>
              </a:spcBef>
              <a:buNone/>
            </a:pPr>
            <a:r>
              <a:rPr lang="en">
                <a:latin typeface="Open Sans"/>
                <a:ea typeface="Open Sans"/>
                <a:cs typeface="Open Sans"/>
                <a:sym typeface="Open Sans"/>
              </a:rPr>
              <a:t>We had three different design philosophies: a smartwatch app, a smartphone app, and a web app.</a:t>
            </a:r>
          </a:p>
          <a:p>
            <a:pPr marL="0" lvl="0" indent="0" rtl="0">
              <a:spcBef>
                <a:spcPts val="0"/>
              </a:spcBef>
              <a:buNone/>
            </a:pPr>
            <a:endParaRPr>
              <a:latin typeface="Open Sans"/>
              <a:ea typeface="Open Sans"/>
              <a:cs typeface="Open Sans"/>
              <a:sym typeface="Open Sans"/>
            </a:endParaRPr>
          </a:p>
          <a:p>
            <a:pPr marL="0" lvl="0" indent="0" rtl="0">
              <a:spcBef>
                <a:spcPts val="1000"/>
              </a:spcBef>
              <a:buNone/>
            </a:pPr>
            <a:r>
              <a:rPr lang="en">
                <a:latin typeface="Open Sans"/>
                <a:ea typeface="Open Sans"/>
                <a:cs typeface="Open Sans"/>
                <a:sym typeface="Open Sans"/>
              </a:rPr>
              <a:t>We chose the smartphone app and the smartwatch app as our top two designs. The web app requires users to upload photos from their desktop onto our servers, which may give users privacy concerns. Additionally, smartphones and smartwatches allow for natural twists with the screen or crown that give an intuitive feel to the rollette process. </a:t>
            </a:r>
          </a:p>
          <a:p>
            <a:pPr marL="0" lvl="0" indent="0" rtl="0">
              <a:spcBef>
                <a:spcPts val="1000"/>
              </a:spcBef>
              <a:buNone/>
            </a:pPr>
            <a:r>
              <a:rPr lang="en">
                <a:latin typeface="Open Sans"/>
                <a:ea typeface="Open Sans"/>
                <a:cs typeface="Open Sans"/>
                <a:sym typeface="Open Sans"/>
              </a:rPr>
              <a:t>We aimed to remove as much clutter as possible from the screen and to display, as prominently as possible, the pictures that the user would scroll through or the network he/she would be searching through. Since smartwatches live on people's wrists and are awkward to take off to show people, we allowed the users to pair with nearby friends via bluetooth to play the game by exchange photos via the fast bluetooth. We utilized the crown for rolling through pictures and for sharing with friends or on social media. We believe that this significantly reduces the on screen clutter. The drawbacks with this design are that the watch does not always naturally have a camera roll filled with pictures however it can be sent in from the phone. As well, smartwatch screens are small and therefore difficult to view pictures on. Finally, smartwatches can not be smoothly passed between people.</a:t>
            </a:r>
          </a:p>
          <a:p>
            <a:pPr marL="0" lvl="0" indent="0" rtl="0">
              <a:spcBef>
                <a:spcPts val="1000"/>
              </a:spcBef>
              <a:buNone/>
            </a:pPr>
            <a:r>
              <a:rPr lang="en">
                <a:latin typeface="Open Sans"/>
                <a:ea typeface="Open Sans"/>
                <a:cs typeface="Open Sans"/>
                <a:sym typeface="Open Sans"/>
              </a:rPr>
              <a:t>Most people have a plethora of unused and unseen photos on their camera roll that would make for great laughs and experiences for viewing with friends. As well, smartphones have the screen size users typically see their photos on, which makes it a natural fit. The drawbacks with this design is that the natural twisting of the crown in the smartwatch are lost on this device, however it is somewhat made up for by a natural swipe across the screen. As well, the photos are being viewed on a small screen as compared to a web app version that can take advantage of a full laptop/desktop screen.</a:t>
            </a:r>
          </a:p>
          <a:p>
            <a:pPr marL="0" lvl="0" indent="0" rtl="0">
              <a:spcBef>
                <a:spcPts val="1000"/>
              </a:spcBef>
              <a:buNone/>
            </a:pPr>
            <a:endParaRPr>
              <a:latin typeface="Open Sans"/>
              <a:ea typeface="Open Sans"/>
              <a:cs typeface="Open Sans"/>
              <a:sym typeface="Open San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Shape 115"/>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6" name="Shape 11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b="1">
                <a:latin typeface="Open Sans"/>
                <a:ea typeface="Open Sans"/>
                <a:cs typeface="Open Sans"/>
                <a:sym typeface="Open Sans"/>
              </a:rPr>
              <a:t>Reasoning for Selection </a:t>
            </a:r>
          </a:p>
          <a:p>
            <a:pPr marL="0" lvl="0" indent="0" rtl="0">
              <a:spcBef>
                <a:spcPts val="1000"/>
              </a:spcBef>
              <a:buNone/>
            </a:pPr>
            <a:r>
              <a:rPr lang="en">
                <a:latin typeface="Open Sans"/>
                <a:ea typeface="Open Sans"/>
                <a:cs typeface="Open Sans"/>
                <a:sym typeface="Open Sans"/>
              </a:rPr>
              <a:t>We believe smartphone interface is best due to several factors:</a:t>
            </a:r>
          </a:p>
          <a:p>
            <a:pPr marL="457200" lvl="0" indent="-298450" rtl="0">
              <a:spcBef>
                <a:spcPts val="1000"/>
              </a:spcBef>
              <a:buSzPct val="100000"/>
              <a:buFont typeface="Open Sans"/>
              <a:buChar char="●"/>
            </a:pPr>
            <a:r>
              <a:rPr lang="en">
                <a:latin typeface="Open Sans"/>
                <a:ea typeface="Open Sans"/>
                <a:cs typeface="Open Sans"/>
                <a:sym typeface="Open Sans"/>
              </a:rPr>
              <a:t>Everybody in the modern age has a smartphone, this is not the case for the smartwatch.</a:t>
            </a:r>
          </a:p>
          <a:p>
            <a:pPr marL="457200" lvl="0" indent="-298450" rtl="0">
              <a:spcBef>
                <a:spcPts val="1000"/>
              </a:spcBef>
              <a:buSzPct val="100000"/>
              <a:buFont typeface="Open Sans"/>
              <a:buChar char="●"/>
            </a:pPr>
            <a:r>
              <a:rPr lang="en">
                <a:latin typeface="Open Sans"/>
                <a:ea typeface="Open Sans"/>
                <a:cs typeface="Open Sans"/>
                <a:sym typeface="Open Sans"/>
              </a:rPr>
              <a:t>The smartphone is portable, therefore permitting users to play Camera Rollette on the fly.</a:t>
            </a:r>
          </a:p>
          <a:p>
            <a:pPr marL="457200" lvl="0" indent="-298450" rtl="0">
              <a:spcBef>
                <a:spcPts val="1000"/>
              </a:spcBef>
              <a:buSzPct val="100000"/>
              <a:buFont typeface="Open Sans"/>
              <a:buChar char="●"/>
            </a:pPr>
            <a:r>
              <a:rPr lang="en">
                <a:latin typeface="Open Sans"/>
                <a:ea typeface="Open Sans"/>
                <a:cs typeface="Open Sans"/>
                <a:sym typeface="Open Sans"/>
              </a:rPr>
              <a:t>All individuals have their pictures saved on their smartphone, which is not the case for their other devices.</a:t>
            </a:r>
          </a:p>
          <a:p>
            <a:pPr marL="457200" lvl="0" indent="-298450" rtl="0">
              <a:spcBef>
                <a:spcPts val="1000"/>
              </a:spcBef>
              <a:buSzPct val="100000"/>
              <a:buFont typeface="Open Sans"/>
              <a:buChar char="●"/>
            </a:pPr>
            <a:r>
              <a:rPr lang="en">
                <a:latin typeface="Open Sans"/>
                <a:ea typeface="Open Sans"/>
                <a:cs typeface="Open Sans"/>
                <a:sym typeface="Open Sans"/>
              </a:rPr>
              <a:t>The smartphone screen size is perfect for visualizing the photos and for swiping. Additionally, the smartphone screen allows other individuals to watch as someone plays Camera Rollette. </a:t>
            </a:r>
          </a:p>
          <a:p>
            <a:pPr marL="457200" lvl="0" indent="-298450">
              <a:spcBef>
                <a:spcPts val="1000"/>
              </a:spcBef>
              <a:buSzPct val="100000"/>
              <a:buFont typeface="Open Sans"/>
              <a:buChar char="●"/>
            </a:pPr>
            <a:r>
              <a:rPr lang="en">
                <a:latin typeface="Open Sans"/>
                <a:ea typeface="Open Sans"/>
                <a:cs typeface="Open Sans"/>
                <a:sym typeface="Open Sans"/>
              </a:rPr>
              <a:t>Individuals have their contacts saved to their smartphone and it is easy to provide access, which is well suited for the Camera Rollette sending functionality. </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Shape 125"/>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6" name="Shape 12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t>When creating a lo-fi prototype we capture the essence of our app:</a:t>
            </a:r>
          </a:p>
          <a:p>
            <a:pPr marL="457200" lvl="0" indent="-298450" rtl="0">
              <a:spcBef>
                <a:spcPts val="1000"/>
              </a:spcBef>
              <a:buSzPct val="100000"/>
              <a:buFont typeface="Open Sans"/>
              <a:buChar char="●"/>
            </a:pPr>
            <a:r>
              <a:rPr lang="en">
                <a:latin typeface="Open Sans"/>
                <a:ea typeface="Open Sans"/>
                <a:cs typeface="Open Sans"/>
                <a:sym typeface="Open Sans"/>
              </a:rPr>
              <a:t>Play a fun game in the presence of friends</a:t>
            </a:r>
          </a:p>
          <a:p>
            <a:pPr marL="457200" lvl="0" indent="-298450" rtl="0">
              <a:spcBef>
                <a:spcPts val="1000"/>
              </a:spcBef>
              <a:buSzPct val="100000"/>
              <a:buFont typeface="Open Sans"/>
              <a:buChar char="●"/>
            </a:pPr>
            <a:r>
              <a:rPr lang="en">
                <a:latin typeface="Open Sans"/>
                <a:ea typeface="Open Sans"/>
                <a:cs typeface="Open Sans"/>
                <a:sym typeface="Open Sans"/>
              </a:rPr>
              <a:t>Reminisce on past memories by looking back at random photos in the camera roll</a:t>
            </a:r>
          </a:p>
          <a:p>
            <a:pPr marL="457200" lvl="0" indent="-298450" rtl="0">
              <a:spcBef>
                <a:spcPts val="1000"/>
              </a:spcBef>
              <a:buSzPct val="100000"/>
              <a:buFont typeface="Open Sans"/>
              <a:buChar char="●"/>
            </a:pPr>
            <a:r>
              <a:rPr lang="en">
                <a:latin typeface="Open Sans"/>
                <a:ea typeface="Open Sans"/>
                <a:cs typeface="Open Sans"/>
                <a:sym typeface="Open Sans"/>
              </a:rPr>
              <a:t>Invite other friends to join and play and expand your circle </a:t>
            </a:r>
          </a:p>
          <a:p>
            <a:pPr lvl="0" rtl="0">
              <a:spcBef>
                <a:spcPts val="1000"/>
              </a:spcBef>
              <a:buNone/>
            </a:pPr>
            <a:r>
              <a:rPr lang="en">
                <a:latin typeface="Open Sans"/>
                <a:ea typeface="Open Sans"/>
                <a:cs typeface="Open Sans"/>
                <a:sym typeface="Open Sans"/>
              </a:rPr>
              <a:t>We had three key tasks that we wanted to test with participants</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Shape 138"/>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9" name="Shape 13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en">
                <a:latin typeface="Open Sans"/>
                <a:ea typeface="Open Sans"/>
                <a:cs typeface="Open Sans"/>
                <a:sym typeface="Open Sans"/>
              </a:rPr>
              <a:t>The first task was opening up the game and setting it up in order for it to be ready to play. This involved the initial screen that is first displayed when the application is opened, the tutorial, granting the application access to photos and contacts and setting up the trusted list of contacts that can receive photos through the game.</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Shape 145"/>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6" name="Shape 14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latin typeface="Open Sans"/>
                <a:ea typeface="Open Sans"/>
                <a:cs typeface="Open Sans"/>
                <a:sym typeface="Open Sans"/>
              </a:rPr>
              <a:t>The second task was to play the game. Here the user had to flick the roulette and spinning through funny pictures that we provided and then land on a screen where they can either play again or send a picture to a friend.</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Shape 152"/>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3" name="Shape 15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latin typeface="Open Sans"/>
                <a:ea typeface="Open Sans"/>
                <a:cs typeface="Open Sans"/>
                <a:sym typeface="Open Sans"/>
              </a:rPr>
              <a:t>The final task was sending the photo to a friend or friends. This involved going through a list of friends and picking the ones to whom the user wants to send the photo and then moving into a messenger screen to send the photo in a message. </a:t>
            </a:r>
          </a:p>
          <a:p>
            <a:pPr lvl="0" rtl="0">
              <a:spcBef>
                <a:spcPts val="0"/>
              </a:spcBef>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9"/>
        <p:cNvGrpSpPr/>
        <p:nvPr/>
      </p:nvGrpSpPr>
      <p:grpSpPr>
        <a:xfrm>
          <a:off x="0" y="0"/>
          <a:ext cx="0" cy="0"/>
          <a:chOff x="0" y="0"/>
          <a:chExt cx="0" cy="0"/>
        </a:xfrm>
      </p:grpSpPr>
      <p:sp>
        <p:nvSpPr>
          <p:cNvPr id="10" name="Shape 10"/>
          <p:cNvSpPr/>
          <p:nvPr/>
        </p:nvSpPr>
        <p:spPr>
          <a:xfrm>
            <a:off x="586720" y="0"/>
            <a:ext cx="7970699" cy="66599"/>
          </a:xfrm>
          <a:prstGeom prst="rect">
            <a:avLst/>
          </a:prstGeom>
          <a:solidFill>
            <a:schemeClr val="dk1"/>
          </a:solidFill>
          <a:ln>
            <a:noFill/>
          </a:ln>
        </p:spPr>
        <p:txBody>
          <a:bodyPr lIns="91425" tIns="91425" rIns="91425" bIns="91425" anchor="ctr" anchorCtr="0">
            <a:noAutofit/>
          </a:bodyPr>
          <a:lstStyle/>
          <a:p>
            <a:pPr lvl="0">
              <a:spcBef>
                <a:spcPts val="0"/>
              </a:spcBef>
              <a:buNone/>
            </a:pPr>
            <a:endParaRPr/>
          </a:p>
        </p:txBody>
      </p:sp>
      <p:sp>
        <p:nvSpPr>
          <p:cNvPr id="11" name="Shape 11"/>
          <p:cNvSpPr/>
          <p:nvPr/>
        </p:nvSpPr>
        <p:spPr>
          <a:xfrm>
            <a:off x="586720" y="5076900"/>
            <a:ext cx="7970699" cy="66599"/>
          </a:xfrm>
          <a:prstGeom prst="rect">
            <a:avLst/>
          </a:prstGeom>
          <a:solidFill>
            <a:schemeClr val="accent1"/>
          </a:solidFill>
          <a:ln>
            <a:noFill/>
          </a:ln>
        </p:spPr>
        <p:txBody>
          <a:bodyPr lIns="91425" tIns="91425" rIns="91425" bIns="91425" anchor="ctr" anchorCtr="0">
            <a:noAutofit/>
          </a:bodyPr>
          <a:lstStyle/>
          <a:p>
            <a:pPr lvl="0">
              <a:spcBef>
                <a:spcPts val="0"/>
              </a:spcBef>
              <a:buNone/>
            </a:pPr>
            <a:endParaRPr/>
          </a:p>
        </p:txBody>
      </p:sp>
      <p:cxnSp>
        <p:nvCxnSpPr>
          <p:cNvPr id="12" name="Shape 12"/>
          <p:cNvCxnSpPr/>
          <p:nvPr/>
        </p:nvCxnSpPr>
        <p:spPr>
          <a:xfrm>
            <a:off x="733218" y="2235350"/>
            <a:ext cx="385199" cy="0"/>
          </a:xfrm>
          <a:prstGeom prst="straightConnector1">
            <a:avLst/>
          </a:prstGeom>
          <a:noFill/>
          <a:ln w="28575" cap="flat" cmpd="sng">
            <a:solidFill>
              <a:schemeClr val="dk1"/>
            </a:solidFill>
            <a:prstDash val="solid"/>
            <a:round/>
            <a:headEnd type="none" w="med" len="med"/>
            <a:tailEnd type="none" w="med" len="med"/>
          </a:ln>
        </p:spPr>
      </p:cxnSp>
      <p:sp>
        <p:nvSpPr>
          <p:cNvPr id="13" name="Shape 13"/>
          <p:cNvSpPr txBox="1">
            <a:spLocks noGrp="1"/>
          </p:cNvSpPr>
          <p:nvPr>
            <p:ph type="ctrTitle"/>
          </p:nvPr>
        </p:nvSpPr>
        <p:spPr>
          <a:xfrm>
            <a:off x="630600" y="136800"/>
            <a:ext cx="7893000" cy="1853700"/>
          </a:xfrm>
          <a:prstGeom prst="rect">
            <a:avLst/>
          </a:prstGeom>
        </p:spPr>
        <p:txBody>
          <a:bodyPr lIns="91425" tIns="91425" rIns="91425" bIns="91425" anchor="b" anchorCtr="0"/>
          <a:lstStyle>
            <a:lvl1pPr lvl="0">
              <a:spcBef>
                <a:spcPts val="1000"/>
              </a:spcBef>
              <a:buSzPct val="100000"/>
              <a:defRPr sz="4800"/>
            </a:lvl1pPr>
            <a:lvl2pPr lvl="1">
              <a:spcBef>
                <a:spcPts val="1000"/>
              </a:spcBef>
              <a:buSzPct val="100000"/>
              <a:defRPr sz="4800"/>
            </a:lvl2pPr>
            <a:lvl3pPr lvl="2">
              <a:spcBef>
                <a:spcPts val="1000"/>
              </a:spcBef>
              <a:buSzPct val="100000"/>
              <a:defRPr sz="4800"/>
            </a:lvl3pPr>
            <a:lvl4pPr lvl="3">
              <a:spcBef>
                <a:spcPts val="1000"/>
              </a:spcBef>
              <a:buSzPct val="100000"/>
              <a:defRPr sz="4800"/>
            </a:lvl4pPr>
            <a:lvl5pPr lvl="4">
              <a:spcBef>
                <a:spcPts val="1000"/>
              </a:spcBef>
              <a:buSzPct val="100000"/>
              <a:defRPr sz="4800"/>
            </a:lvl5pPr>
            <a:lvl6pPr lvl="5">
              <a:spcBef>
                <a:spcPts val="1000"/>
              </a:spcBef>
              <a:buSzPct val="100000"/>
              <a:defRPr sz="4800"/>
            </a:lvl6pPr>
            <a:lvl7pPr lvl="6">
              <a:spcBef>
                <a:spcPts val="1000"/>
              </a:spcBef>
              <a:buSzPct val="100000"/>
              <a:defRPr sz="4800"/>
            </a:lvl7pPr>
            <a:lvl8pPr lvl="7">
              <a:spcBef>
                <a:spcPts val="1000"/>
              </a:spcBef>
              <a:buSzPct val="100000"/>
              <a:defRPr sz="4800"/>
            </a:lvl8pPr>
            <a:lvl9pPr lvl="8">
              <a:spcBef>
                <a:spcPts val="1000"/>
              </a:spcBef>
              <a:buSzPct val="100000"/>
              <a:defRPr sz="4800"/>
            </a:lvl9pPr>
          </a:lstStyle>
          <a:p>
            <a:endParaRPr/>
          </a:p>
        </p:txBody>
      </p:sp>
      <p:sp>
        <p:nvSpPr>
          <p:cNvPr id="14" name="Shape 14"/>
          <p:cNvSpPr txBox="1">
            <a:spLocks noGrp="1"/>
          </p:cNvSpPr>
          <p:nvPr>
            <p:ph type="subTitle" idx="1"/>
          </p:nvPr>
        </p:nvSpPr>
        <p:spPr>
          <a:xfrm>
            <a:off x="630600" y="3228375"/>
            <a:ext cx="7893000" cy="1274099"/>
          </a:xfrm>
          <a:prstGeom prst="rect">
            <a:avLst/>
          </a:prstGeom>
        </p:spPr>
        <p:txBody>
          <a:bodyPr lIns="91425" tIns="91425" rIns="91425" bIns="91425" anchor="b" anchorCtr="0"/>
          <a:lstStyle>
            <a:lvl1pPr lvl="0">
              <a:lnSpc>
                <a:spcPct val="100000"/>
              </a:lnSpc>
              <a:spcBef>
                <a:spcPts val="1000"/>
              </a:spcBef>
              <a:spcAft>
                <a:spcPts val="0"/>
              </a:spcAft>
              <a:buClr>
                <a:schemeClr val="accent6"/>
              </a:buClr>
              <a:buSzPct val="100000"/>
              <a:buNone/>
              <a:defRPr sz="2400">
                <a:solidFill>
                  <a:schemeClr val="accent6"/>
                </a:solidFill>
              </a:defRPr>
            </a:lvl1pPr>
            <a:lvl2pPr lvl="1">
              <a:lnSpc>
                <a:spcPct val="100000"/>
              </a:lnSpc>
              <a:spcBef>
                <a:spcPts val="1000"/>
              </a:spcBef>
              <a:spcAft>
                <a:spcPts val="0"/>
              </a:spcAft>
              <a:buClr>
                <a:schemeClr val="accent6"/>
              </a:buClr>
              <a:buSzPct val="100000"/>
              <a:buNone/>
              <a:defRPr sz="2400">
                <a:solidFill>
                  <a:schemeClr val="accent6"/>
                </a:solidFill>
              </a:defRPr>
            </a:lvl2pPr>
            <a:lvl3pPr lvl="2">
              <a:lnSpc>
                <a:spcPct val="100000"/>
              </a:lnSpc>
              <a:spcBef>
                <a:spcPts val="1000"/>
              </a:spcBef>
              <a:spcAft>
                <a:spcPts val="0"/>
              </a:spcAft>
              <a:buClr>
                <a:schemeClr val="accent6"/>
              </a:buClr>
              <a:buSzPct val="100000"/>
              <a:buNone/>
              <a:defRPr sz="2400">
                <a:solidFill>
                  <a:schemeClr val="accent6"/>
                </a:solidFill>
              </a:defRPr>
            </a:lvl3pPr>
            <a:lvl4pPr lvl="3">
              <a:lnSpc>
                <a:spcPct val="100000"/>
              </a:lnSpc>
              <a:spcBef>
                <a:spcPts val="1000"/>
              </a:spcBef>
              <a:spcAft>
                <a:spcPts val="0"/>
              </a:spcAft>
              <a:buClr>
                <a:schemeClr val="accent6"/>
              </a:buClr>
              <a:buSzPct val="100000"/>
              <a:buNone/>
              <a:defRPr sz="2400">
                <a:solidFill>
                  <a:schemeClr val="accent6"/>
                </a:solidFill>
              </a:defRPr>
            </a:lvl4pPr>
            <a:lvl5pPr lvl="4">
              <a:lnSpc>
                <a:spcPct val="100000"/>
              </a:lnSpc>
              <a:spcBef>
                <a:spcPts val="1000"/>
              </a:spcBef>
              <a:spcAft>
                <a:spcPts val="0"/>
              </a:spcAft>
              <a:buClr>
                <a:schemeClr val="accent6"/>
              </a:buClr>
              <a:buSzPct val="100000"/>
              <a:buNone/>
              <a:defRPr sz="2400">
                <a:solidFill>
                  <a:schemeClr val="accent6"/>
                </a:solidFill>
              </a:defRPr>
            </a:lvl5pPr>
            <a:lvl6pPr lvl="5">
              <a:lnSpc>
                <a:spcPct val="100000"/>
              </a:lnSpc>
              <a:spcBef>
                <a:spcPts val="1000"/>
              </a:spcBef>
              <a:spcAft>
                <a:spcPts val="0"/>
              </a:spcAft>
              <a:buClr>
                <a:schemeClr val="accent6"/>
              </a:buClr>
              <a:buSzPct val="100000"/>
              <a:buNone/>
              <a:defRPr sz="2400">
                <a:solidFill>
                  <a:schemeClr val="accent6"/>
                </a:solidFill>
              </a:defRPr>
            </a:lvl6pPr>
            <a:lvl7pPr lvl="6">
              <a:lnSpc>
                <a:spcPct val="100000"/>
              </a:lnSpc>
              <a:spcBef>
                <a:spcPts val="1000"/>
              </a:spcBef>
              <a:spcAft>
                <a:spcPts val="0"/>
              </a:spcAft>
              <a:buClr>
                <a:schemeClr val="accent6"/>
              </a:buClr>
              <a:buSzPct val="100000"/>
              <a:buNone/>
              <a:defRPr sz="2400">
                <a:solidFill>
                  <a:schemeClr val="accent6"/>
                </a:solidFill>
              </a:defRPr>
            </a:lvl7pPr>
            <a:lvl8pPr lvl="7">
              <a:lnSpc>
                <a:spcPct val="100000"/>
              </a:lnSpc>
              <a:spcBef>
                <a:spcPts val="1000"/>
              </a:spcBef>
              <a:spcAft>
                <a:spcPts val="0"/>
              </a:spcAft>
              <a:buClr>
                <a:schemeClr val="accent6"/>
              </a:buClr>
              <a:buSzPct val="100000"/>
              <a:buNone/>
              <a:defRPr sz="2400">
                <a:solidFill>
                  <a:schemeClr val="accent6"/>
                </a:solidFill>
              </a:defRPr>
            </a:lvl8pPr>
            <a:lvl9pPr lvl="8">
              <a:lnSpc>
                <a:spcPct val="100000"/>
              </a:lnSpc>
              <a:spcBef>
                <a:spcPts val="1000"/>
              </a:spcBef>
              <a:spcAft>
                <a:spcPts val="0"/>
              </a:spcAft>
              <a:buClr>
                <a:schemeClr val="accent6"/>
              </a:buClr>
              <a:buSzPct val="100000"/>
              <a:buNone/>
              <a:defRPr sz="2400">
                <a:solidFill>
                  <a:schemeClr val="accent6"/>
                </a:solidFill>
              </a:defRPr>
            </a:lvl9pPr>
          </a:lstStyle>
          <a:p>
            <a:endParaRPr/>
          </a:p>
        </p:txBody>
      </p:sp>
      <p:sp>
        <p:nvSpPr>
          <p:cNvPr id="15" name="Shape 15"/>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Big number">
    <p:spTree>
      <p:nvGrpSpPr>
        <p:cNvPr id="1" name="Shape 56"/>
        <p:cNvGrpSpPr/>
        <p:nvPr/>
      </p:nvGrpSpPr>
      <p:grpSpPr>
        <a:xfrm>
          <a:off x="0" y="0"/>
          <a:ext cx="0" cy="0"/>
          <a:chOff x="0" y="0"/>
          <a:chExt cx="0" cy="0"/>
        </a:xfrm>
      </p:grpSpPr>
      <p:sp>
        <p:nvSpPr>
          <p:cNvPr id="57" name="Shape 57"/>
          <p:cNvSpPr/>
          <p:nvPr/>
        </p:nvSpPr>
        <p:spPr>
          <a:xfrm>
            <a:off x="586720" y="0"/>
            <a:ext cx="7970699" cy="66599"/>
          </a:xfrm>
          <a:prstGeom prst="rect">
            <a:avLst/>
          </a:prstGeom>
          <a:solidFill>
            <a:schemeClr val="dk1"/>
          </a:solidFill>
          <a:ln>
            <a:noFill/>
          </a:ln>
        </p:spPr>
        <p:txBody>
          <a:bodyPr lIns="91425" tIns="91425" rIns="91425" bIns="91425" anchor="ctr" anchorCtr="0">
            <a:noAutofit/>
          </a:bodyPr>
          <a:lstStyle/>
          <a:p>
            <a:pPr lvl="0">
              <a:spcBef>
                <a:spcPts val="0"/>
              </a:spcBef>
              <a:buNone/>
            </a:pPr>
            <a:endParaRPr/>
          </a:p>
        </p:txBody>
      </p:sp>
      <p:sp>
        <p:nvSpPr>
          <p:cNvPr id="58" name="Shape 58"/>
          <p:cNvSpPr/>
          <p:nvPr/>
        </p:nvSpPr>
        <p:spPr>
          <a:xfrm>
            <a:off x="586720" y="5076900"/>
            <a:ext cx="7970699" cy="66599"/>
          </a:xfrm>
          <a:prstGeom prst="rect">
            <a:avLst/>
          </a:prstGeom>
          <a:solidFill>
            <a:schemeClr val="accent1"/>
          </a:solidFill>
          <a:ln>
            <a:noFill/>
          </a:ln>
        </p:spPr>
        <p:txBody>
          <a:bodyPr lIns="91425" tIns="91425" rIns="91425" bIns="91425" anchor="ctr" anchorCtr="0">
            <a:noAutofit/>
          </a:bodyPr>
          <a:lstStyle/>
          <a:p>
            <a:pPr lvl="0">
              <a:spcBef>
                <a:spcPts val="0"/>
              </a:spcBef>
              <a:buNone/>
            </a:pPr>
            <a:endParaRPr/>
          </a:p>
        </p:txBody>
      </p:sp>
      <p:sp>
        <p:nvSpPr>
          <p:cNvPr id="59" name="Shape 59"/>
          <p:cNvSpPr txBox="1">
            <a:spLocks noGrp="1"/>
          </p:cNvSpPr>
          <p:nvPr>
            <p:ph type="title"/>
          </p:nvPr>
        </p:nvSpPr>
        <p:spPr>
          <a:xfrm>
            <a:off x="586725" y="1353787"/>
            <a:ext cx="7970699" cy="1538399"/>
          </a:xfrm>
          <a:prstGeom prst="rect">
            <a:avLst/>
          </a:prstGeom>
        </p:spPr>
        <p:txBody>
          <a:bodyPr lIns="91425" tIns="91425" rIns="91425" bIns="91425" anchor="ctr" anchorCtr="0"/>
          <a:lstStyle>
            <a:lvl1pPr lvl="0" algn="ctr">
              <a:spcBef>
                <a:spcPts val="0"/>
              </a:spcBef>
              <a:buClr>
                <a:schemeClr val="accent6"/>
              </a:buClr>
              <a:buSzPct val="100000"/>
              <a:defRPr sz="10800">
                <a:solidFill>
                  <a:schemeClr val="accent6"/>
                </a:solidFill>
              </a:defRPr>
            </a:lvl1pPr>
            <a:lvl2pPr lvl="1" algn="ctr">
              <a:spcBef>
                <a:spcPts val="0"/>
              </a:spcBef>
              <a:buClr>
                <a:schemeClr val="accent6"/>
              </a:buClr>
              <a:buSzPct val="100000"/>
              <a:defRPr sz="10800">
                <a:solidFill>
                  <a:schemeClr val="accent6"/>
                </a:solidFill>
              </a:defRPr>
            </a:lvl2pPr>
            <a:lvl3pPr lvl="2" algn="ctr">
              <a:spcBef>
                <a:spcPts val="0"/>
              </a:spcBef>
              <a:buClr>
                <a:schemeClr val="accent6"/>
              </a:buClr>
              <a:buSzPct val="100000"/>
              <a:defRPr sz="10800">
                <a:solidFill>
                  <a:schemeClr val="accent6"/>
                </a:solidFill>
              </a:defRPr>
            </a:lvl3pPr>
            <a:lvl4pPr lvl="3" algn="ctr">
              <a:spcBef>
                <a:spcPts val="0"/>
              </a:spcBef>
              <a:buClr>
                <a:schemeClr val="accent6"/>
              </a:buClr>
              <a:buSzPct val="100000"/>
              <a:defRPr sz="10800">
                <a:solidFill>
                  <a:schemeClr val="accent6"/>
                </a:solidFill>
              </a:defRPr>
            </a:lvl4pPr>
            <a:lvl5pPr lvl="4" algn="ctr">
              <a:spcBef>
                <a:spcPts val="0"/>
              </a:spcBef>
              <a:buClr>
                <a:schemeClr val="accent6"/>
              </a:buClr>
              <a:buSzPct val="100000"/>
              <a:defRPr sz="10800">
                <a:solidFill>
                  <a:schemeClr val="accent6"/>
                </a:solidFill>
              </a:defRPr>
            </a:lvl5pPr>
            <a:lvl6pPr lvl="5" algn="ctr">
              <a:spcBef>
                <a:spcPts val="0"/>
              </a:spcBef>
              <a:buClr>
                <a:schemeClr val="accent6"/>
              </a:buClr>
              <a:buSzPct val="100000"/>
              <a:defRPr sz="10800">
                <a:solidFill>
                  <a:schemeClr val="accent6"/>
                </a:solidFill>
              </a:defRPr>
            </a:lvl6pPr>
            <a:lvl7pPr lvl="6" algn="ctr">
              <a:spcBef>
                <a:spcPts val="0"/>
              </a:spcBef>
              <a:buClr>
                <a:schemeClr val="accent6"/>
              </a:buClr>
              <a:buSzPct val="100000"/>
              <a:defRPr sz="10800">
                <a:solidFill>
                  <a:schemeClr val="accent6"/>
                </a:solidFill>
              </a:defRPr>
            </a:lvl7pPr>
            <a:lvl8pPr lvl="7" algn="ctr">
              <a:spcBef>
                <a:spcPts val="0"/>
              </a:spcBef>
              <a:buClr>
                <a:schemeClr val="accent6"/>
              </a:buClr>
              <a:buSzPct val="100000"/>
              <a:defRPr sz="10800">
                <a:solidFill>
                  <a:schemeClr val="accent6"/>
                </a:solidFill>
              </a:defRPr>
            </a:lvl8pPr>
            <a:lvl9pPr lvl="8" algn="ctr">
              <a:spcBef>
                <a:spcPts val="0"/>
              </a:spcBef>
              <a:buClr>
                <a:schemeClr val="accent6"/>
              </a:buClr>
              <a:buSzPct val="100000"/>
              <a:defRPr sz="10800">
                <a:solidFill>
                  <a:schemeClr val="accent6"/>
                </a:solidFill>
              </a:defRPr>
            </a:lvl9pPr>
          </a:lstStyle>
          <a:p>
            <a:endParaRPr/>
          </a:p>
        </p:txBody>
      </p:sp>
      <p:sp>
        <p:nvSpPr>
          <p:cNvPr id="60" name="Shape 60"/>
          <p:cNvSpPr txBox="1">
            <a:spLocks noGrp="1"/>
          </p:cNvSpPr>
          <p:nvPr>
            <p:ph type="body" idx="1"/>
          </p:nvPr>
        </p:nvSpPr>
        <p:spPr>
          <a:xfrm>
            <a:off x="586725" y="2968387"/>
            <a:ext cx="7970699" cy="1071599"/>
          </a:xfrm>
          <a:prstGeom prst="rect">
            <a:avLst/>
          </a:prstGeom>
        </p:spPr>
        <p:txBody>
          <a:bodyPr lIns="91425" tIns="91425" rIns="91425" bIns="91425" anchor="t" anchorCtr="0"/>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a:endParaRPr/>
          </a:p>
        </p:txBody>
      </p:sp>
      <p:sp>
        <p:nvSpPr>
          <p:cNvPr id="61" name="Shape 61"/>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62"/>
        <p:cNvGrpSpPr/>
        <p:nvPr/>
      </p:nvGrpSpPr>
      <p:grpSpPr>
        <a:xfrm>
          <a:off x="0" y="0"/>
          <a:ext cx="0" cy="0"/>
          <a:chOff x="0" y="0"/>
          <a:chExt cx="0" cy="0"/>
        </a:xfrm>
      </p:grpSpPr>
      <p:sp>
        <p:nvSpPr>
          <p:cNvPr id="63" name="Shape 63"/>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16"/>
        <p:cNvGrpSpPr/>
        <p:nvPr/>
      </p:nvGrpSpPr>
      <p:grpSpPr>
        <a:xfrm>
          <a:off x="0" y="0"/>
          <a:ext cx="0" cy="0"/>
          <a:chOff x="0" y="0"/>
          <a:chExt cx="0" cy="0"/>
        </a:xfrm>
      </p:grpSpPr>
      <p:sp>
        <p:nvSpPr>
          <p:cNvPr id="17" name="Shape 17"/>
          <p:cNvSpPr/>
          <p:nvPr/>
        </p:nvSpPr>
        <p:spPr>
          <a:xfrm>
            <a:off x="586720" y="5076900"/>
            <a:ext cx="7970699" cy="66599"/>
          </a:xfrm>
          <a:prstGeom prst="rect">
            <a:avLst/>
          </a:prstGeom>
          <a:solidFill>
            <a:schemeClr val="accent1"/>
          </a:solidFill>
          <a:ln>
            <a:noFill/>
          </a:ln>
        </p:spPr>
        <p:txBody>
          <a:bodyPr lIns="91425" tIns="91425" rIns="91425" bIns="91425" anchor="ctr" anchorCtr="0">
            <a:noAutofit/>
          </a:bodyPr>
          <a:lstStyle/>
          <a:p>
            <a:pPr lvl="0">
              <a:spcBef>
                <a:spcPts val="0"/>
              </a:spcBef>
              <a:buNone/>
            </a:pPr>
            <a:endParaRPr/>
          </a:p>
        </p:txBody>
      </p:sp>
      <p:sp>
        <p:nvSpPr>
          <p:cNvPr id="18" name="Shape 18"/>
          <p:cNvSpPr/>
          <p:nvPr/>
        </p:nvSpPr>
        <p:spPr>
          <a:xfrm>
            <a:off x="586720" y="0"/>
            <a:ext cx="7970699" cy="66599"/>
          </a:xfrm>
          <a:prstGeom prst="rect">
            <a:avLst/>
          </a:prstGeom>
          <a:solidFill>
            <a:schemeClr val="dk1"/>
          </a:solidFill>
          <a:ln>
            <a:noFill/>
          </a:ln>
        </p:spPr>
        <p:txBody>
          <a:bodyPr lIns="91425" tIns="91425" rIns="91425" bIns="91425" anchor="ctr" anchorCtr="0">
            <a:noAutofit/>
          </a:bodyPr>
          <a:lstStyle/>
          <a:p>
            <a:pPr lvl="0">
              <a:spcBef>
                <a:spcPts val="0"/>
              </a:spcBef>
              <a:buNone/>
            </a:pPr>
            <a:endParaRPr/>
          </a:p>
        </p:txBody>
      </p:sp>
      <p:sp>
        <p:nvSpPr>
          <p:cNvPr id="19" name="Shape 19"/>
          <p:cNvSpPr txBox="1">
            <a:spLocks noGrp="1"/>
          </p:cNvSpPr>
          <p:nvPr>
            <p:ph type="title"/>
          </p:nvPr>
        </p:nvSpPr>
        <p:spPr>
          <a:xfrm>
            <a:off x="509550" y="1921350"/>
            <a:ext cx="8124900" cy="1300800"/>
          </a:xfrm>
          <a:prstGeom prst="rect">
            <a:avLst/>
          </a:prstGeom>
        </p:spPr>
        <p:txBody>
          <a:bodyPr lIns="91425" tIns="91425" rIns="91425" bIns="91425" anchor="ctr" anchorCtr="0"/>
          <a:lstStyle>
            <a:lvl1pPr lvl="0" algn="ctr">
              <a:spcBef>
                <a:spcPts val="0"/>
              </a:spcBef>
              <a:buSzPct val="100000"/>
              <a:defRPr sz="3600"/>
            </a:lvl1pPr>
            <a:lvl2pPr lvl="1" algn="ctr">
              <a:spcBef>
                <a:spcPts val="0"/>
              </a:spcBef>
              <a:buSzPct val="100000"/>
              <a:defRPr sz="3600"/>
            </a:lvl2pPr>
            <a:lvl3pPr lvl="2" algn="ctr">
              <a:spcBef>
                <a:spcPts val="0"/>
              </a:spcBef>
              <a:buSzPct val="100000"/>
              <a:defRPr sz="3600"/>
            </a:lvl3pPr>
            <a:lvl4pPr lvl="3" algn="ctr">
              <a:spcBef>
                <a:spcPts val="0"/>
              </a:spcBef>
              <a:buSzPct val="100000"/>
              <a:defRPr sz="3600"/>
            </a:lvl4pPr>
            <a:lvl5pPr lvl="4" algn="ctr">
              <a:spcBef>
                <a:spcPts val="0"/>
              </a:spcBef>
              <a:buSzPct val="100000"/>
              <a:defRPr sz="3600"/>
            </a:lvl5pPr>
            <a:lvl6pPr lvl="5" algn="ctr">
              <a:spcBef>
                <a:spcPts val="0"/>
              </a:spcBef>
              <a:buSzPct val="100000"/>
              <a:defRPr sz="3600"/>
            </a:lvl6pPr>
            <a:lvl7pPr lvl="6" algn="ctr">
              <a:spcBef>
                <a:spcPts val="0"/>
              </a:spcBef>
              <a:buSzPct val="100000"/>
              <a:defRPr sz="3600"/>
            </a:lvl7pPr>
            <a:lvl8pPr lvl="7" algn="ctr">
              <a:spcBef>
                <a:spcPts val="0"/>
              </a:spcBef>
              <a:buSzPct val="100000"/>
              <a:defRPr sz="3600"/>
            </a:lvl8pPr>
            <a:lvl9pPr lvl="8" algn="ctr">
              <a:spcBef>
                <a:spcPts val="0"/>
              </a:spcBef>
              <a:buSzPct val="100000"/>
              <a:defRPr sz="3600"/>
            </a:lvl9pPr>
          </a:lstStyle>
          <a:p>
            <a:endParaRPr/>
          </a:p>
        </p:txBody>
      </p:sp>
      <p:sp>
        <p:nvSpPr>
          <p:cNvPr id="20" name="Shape 20"/>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21"/>
        <p:cNvGrpSpPr/>
        <p:nvPr/>
      </p:nvGrpSpPr>
      <p:grpSpPr>
        <a:xfrm>
          <a:off x="0" y="0"/>
          <a:ext cx="0" cy="0"/>
          <a:chOff x="0" y="0"/>
          <a:chExt cx="0" cy="0"/>
        </a:xfrm>
      </p:grpSpPr>
      <p:sp>
        <p:nvSpPr>
          <p:cNvPr id="22" name="Shape 22"/>
          <p:cNvSpPr/>
          <p:nvPr/>
        </p:nvSpPr>
        <p:spPr>
          <a:xfrm>
            <a:off x="-125" y="5045700"/>
            <a:ext cx="9144000" cy="97800"/>
          </a:xfrm>
          <a:prstGeom prst="rect">
            <a:avLst/>
          </a:prstGeom>
          <a:solidFill>
            <a:schemeClr val="accent6"/>
          </a:solidFill>
          <a:ln>
            <a:noFill/>
          </a:ln>
        </p:spPr>
        <p:txBody>
          <a:bodyPr lIns="91425" tIns="91425" rIns="91425" bIns="91425" anchor="ctr" anchorCtr="0">
            <a:noAutofit/>
          </a:bodyPr>
          <a:lstStyle/>
          <a:p>
            <a:pPr lvl="0">
              <a:spcBef>
                <a:spcPts val="0"/>
              </a:spcBef>
              <a:buNone/>
            </a:pPr>
            <a:endParaRPr/>
          </a:p>
        </p:txBody>
      </p:sp>
      <p:cxnSp>
        <p:nvCxnSpPr>
          <p:cNvPr id="23" name="Shape 23"/>
          <p:cNvCxnSpPr/>
          <p:nvPr/>
        </p:nvCxnSpPr>
        <p:spPr>
          <a:xfrm>
            <a:off x="419425" y="1154194"/>
            <a:ext cx="385199" cy="0"/>
          </a:xfrm>
          <a:prstGeom prst="straightConnector1">
            <a:avLst/>
          </a:prstGeom>
          <a:noFill/>
          <a:ln w="28575" cap="flat" cmpd="sng">
            <a:solidFill>
              <a:schemeClr val="dk1"/>
            </a:solidFill>
            <a:prstDash val="solid"/>
            <a:round/>
            <a:headEnd type="none" w="med" len="med"/>
            <a:tailEnd type="none" w="med" len="med"/>
          </a:ln>
        </p:spPr>
      </p:cxnSp>
      <p:sp>
        <p:nvSpPr>
          <p:cNvPr id="24" name="Shape 24"/>
          <p:cNvSpPr txBox="1">
            <a:spLocks noGrp="1"/>
          </p:cNvSpPr>
          <p:nvPr>
            <p:ph type="title"/>
          </p:nvPr>
        </p:nvSpPr>
        <p:spPr>
          <a:xfrm>
            <a:off x="311700" y="372725"/>
            <a:ext cx="8520599" cy="6450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5" name="Shape 25"/>
          <p:cNvSpPr txBox="1">
            <a:spLocks noGrp="1"/>
          </p:cNvSpPr>
          <p:nvPr>
            <p:ph type="body" idx="1"/>
          </p:nvPr>
        </p:nvSpPr>
        <p:spPr>
          <a:xfrm>
            <a:off x="311700" y="1417800"/>
            <a:ext cx="8520599" cy="31509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6" name="Shape 26"/>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27"/>
        <p:cNvGrpSpPr/>
        <p:nvPr/>
      </p:nvGrpSpPr>
      <p:grpSpPr>
        <a:xfrm>
          <a:off x="0" y="0"/>
          <a:ext cx="0" cy="0"/>
          <a:chOff x="0" y="0"/>
          <a:chExt cx="0" cy="0"/>
        </a:xfrm>
      </p:grpSpPr>
      <p:cxnSp>
        <p:nvCxnSpPr>
          <p:cNvPr id="28" name="Shape 28"/>
          <p:cNvCxnSpPr/>
          <p:nvPr/>
        </p:nvCxnSpPr>
        <p:spPr>
          <a:xfrm>
            <a:off x="419425" y="1154194"/>
            <a:ext cx="385199" cy="0"/>
          </a:xfrm>
          <a:prstGeom prst="straightConnector1">
            <a:avLst/>
          </a:prstGeom>
          <a:noFill/>
          <a:ln w="28575" cap="flat" cmpd="sng">
            <a:solidFill>
              <a:schemeClr val="dk1"/>
            </a:solidFill>
            <a:prstDash val="solid"/>
            <a:round/>
            <a:headEnd type="none" w="med" len="med"/>
            <a:tailEnd type="none" w="med" len="med"/>
          </a:ln>
        </p:spPr>
      </p:cxnSp>
      <p:sp>
        <p:nvSpPr>
          <p:cNvPr id="29" name="Shape 29"/>
          <p:cNvSpPr txBox="1">
            <a:spLocks noGrp="1"/>
          </p:cNvSpPr>
          <p:nvPr>
            <p:ph type="title"/>
          </p:nvPr>
        </p:nvSpPr>
        <p:spPr>
          <a:xfrm>
            <a:off x="311700" y="372725"/>
            <a:ext cx="8520599" cy="6450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30" name="Shape 30"/>
          <p:cNvSpPr txBox="1">
            <a:spLocks noGrp="1"/>
          </p:cNvSpPr>
          <p:nvPr>
            <p:ph type="body" idx="1"/>
          </p:nvPr>
        </p:nvSpPr>
        <p:spPr>
          <a:xfrm>
            <a:off x="311700" y="1417950"/>
            <a:ext cx="3999899" cy="31509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31" name="Shape 31"/>
          <p:cNvSpPr txBox="1">
            <a:spLocks noGrp="1"/>
          </p:cNvSpPr>
          <p:nvPr>
            <p:ph type="body" idx="2"/>
          </p:nvPr>
        </p:nvSpPr>
        <p:spPr>
          <a:xfrm>
            <a:off x="4832400" y="1417950"/>
            <a:ext cx="3999899" cy="31509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32" name="Shape 32"/>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33"/>
        <p:cNvGrpSpPr/>
        <p:nvPr/>
      </p:nvGrpSpPr>
      <p:grpSpPr>
        <a:xfrm>
          <a:off x="0" y="0"/>
          <a:ext cx="0" cy="0"/>
          <a:chOff x="0" y="0"/>
          <a:chExt cx="0" cy="0"/>
        </a:xfrm>
      </p:grpSpPr>
      <p:sp>
        <p:nvSpPr>
          <p:cNvPr id="34" name="Shape 34"/>
          <p:cNvSpPr txBox="1">
            <a:spLocks noGrp="1"/>
          </p:cNvSpPr>
          <p:nvPr>
            <p:ph type="title"/>
          </p:nvPr>
        </p:nvSpPr>
        <p:spPr>
          <a:xfrm>
            <a:off x="311700" y="372725"/>
            <a:ext cx="8520599" cy="6450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35" name="Shape 35"/>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36"/>
        <p:cNvGrpSpPr/>
        <p:nvPr/>
      </p:nvGrpSpPr>
      <p:grpSpPr>
        <a:xfrm>
          <a:off x="0" y="0"/>
          <a:ext cx="0" cy="0"/>
          <a:chOff x="0" y="0"/>
          <a:chExt cx="0" cy="0"/>
        </a:xfrm>
      </p:grpSpPr>
      <p:cxnSp>
        <p:nvCxnSpPr>
          <p:cNvPr id="37" name="Shape 37"/>
          <p:cNvCxnSpPr/>
          <p:nvPr/>
        </p:nvCxnSpPr>
        <p:spPr>
          <a:xfrm>
            <a:off x="411043" y="1417772"/>
            <a:ext cx="385199" cy="0"/>
          </a:xfrm>
          <a:prstGeom prst="straightConnector1">
            <a:avLst/>
          </a:prstGeom>
          <a:noFill/>
          <a:ln w="28575" cap="flat" cmpd="sng">
            <a:solidFill>
              <a:schemeClr val="dk1"/>
            </a:solidFill>
            <a:prstDash val="solid"/>
            <a:round/>
            <a:headEnd type="none" w="med" len="med"/>
            <a:tailEnd type="none" w="med" len="med"/>
          </a:ln>
        </p:spPr>
      </p:cxnSp>
      <p:sp>
        <p:nvSpPr>
          <p:cNvPr id="38" name="Shape 38"/>
          <p:cNvSpPr txBox="1">
            <a:spLocks noGrp="1"/>
          </p:cNvSpPr>
          <p:nvPr>
            <p:ph type="title"/>
          </p:nvPr>
        </p:nvSpPr>
        <p:spPr>
          <a:xfrm>
            <a:off x="311700" y="555600"/>
            <a:ext cx="2807999" cy="755699"/>
          </a:xfrm>
          <a:prstGeom prst="rect">
            <a:avLst/>
          </a:prstGeom>
        </p:spPr>
        <p:txBody>
          <a:bodyPr lIns="91425" tIns="91425" rIns="91425" bIns="91425" anchor="b" anchorCtr="0"/>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a:endParaRPr/>
          </a:p>
        </p:txBody>
      </p:sp>
      <p:sp>
        <p:nvSpPr>
          <p:cNvPr id="39" name="Shape 39"/>
          <p:cNvSpPr txBox="1">
            <a:spLocks noGrp="1"/>
          </p:cNvSpPr>
          <p:nvPr>
            <p:ph type="body" idx="1"/>
          </p:nvPr>
        </p:nvSpPr>
        <p:spPr>
          <a:xfrm>
            <a:off x="311700" y="1640350"/>
            <a:ext cx="2807999" cy="2928900"/>
          </a:xfrm>
          <a:prstGeom prst="rect">
            <a:avLst/>
          </a:prstGeom>
        </p:spPr>
        <p:txBody>
          <a:bodyPr lIns="91425" tIns="91425" rIns="91425" bIns="91425" anchor="t" anchorCtr="0"/>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40" name="Shape 40"/>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Main point">
    <p:spTree>
      <p:nvGrpSpPr>
        <p:cNvPr id="1" name="Shape 41"/>
        <p:cNvGrpSpPr/>
        <p:nvPr/>
      </p:nvGrpSpPr>
      <p:grpSpPr>
        <a:xfrm>
          <a:off x="0" y="0"/>
          <a:ext cx="0" cy="0"/>
          <a:chOff x="0" y="0"/>
          <a:chExt cx="0" cy="0"/>
        </a:xfrm>
      </p:grpSpPr>
      <p:sp>
        <p:nvSpPr>
          <p:cNvPr id="42" name="Shape 42"/>
          <p:cNvSpPr/>
          <p:nvPr/>
        </p:nvSpPr>
        <p:spPr>
          <a:xfrm>
            <a:off x="586720" y="0"/>
            <a:ext cx="7970699" cy="66599"/>
          </a:xfrm>
          <a:prstGeom prst="rect">
            <a:avLst/>
          </a:prstGeom>
          <a:solidFill>
            <a:schemeClr val="dk1"/>
          </a:solidFill>
          <a:ln>
            <a:noFill/>
          </a:ln>
        </p:spPr>
        <p:txBody>
          <a:bodyPr lIns="91425" tIns="91425" rIns="91425" bIns="91425" anchor="ctr" anchorCtr="0">
            <a:noAutofit/>
          </a:bodyPr>
          <a:lstStyle/>
          <a:p>
            <a:pPr lvl="0">
              <a:spcBef>
                <a:spcPts val="0"/>
              </a:spcBef>
              <a:buNone/>
            </a:pPr>
            <a:endParaRPr/>
          </a:p>
        </p:txBody>
      </p:sp>
      <p:sp>
        <p:nvSpPr>
          <p:cNvPr id="43" name="Shape 43"/>
          <p:cNvSpPr/>
          <p:nvPr/>
        </p:nvSpPr>
        <p:spPr>
          <a:xfrm>
            <a:off x="586720" y="5076900"/>
            <a:ext cx="7970699" cy="66599"/>
          </a:xfrm>
          <a:prstGeom prst="rect">
            <a:avLst/>
          </a:prstGeom>
          <a:solidFill>
            <a:schemeClr val="accent1"/>
          </a:solidFill>
          <a:ln>
            <a:noFill/>
          </a:ln>
        </p:spPr>
        <p:txBody>
          <a:bodyPr lIns="91425" tIns="91425" rIns="91425" bIns="91425" anchor="ctr" anchorCtr="0">
            <a:noAutofit/>
          </a:bodyPr>
          <a:lstStyle/>
          <a:p>
            <a:pPr lvl="0">
              <a:spcBef>
                <a:spcPts val="0"/>
              </a:spcBef>
              <a:buNone/>
            </a:pPr>
            <a:endParaRPr/>
          </a:p>
        </p:txBody>
      </p:sp>
      <p:sp>
        <p:nvSpPr>
          <p:cNvPr id="44" name="Shape 44"/>
          <p:cNvSpPr txBox="1">
            <a:spLocks noGrp="1"/>
          </p:cNvSpPr>
          <p:nvPr>
            <p:ph type="title"/>
          </p:nvPr>
        </p:nvSpPr>
        <p:spPr>
          <a:xfrm>
            <a:off x="490250" y="526350"/>
            <a:ext cx="5618700" cy="4090800"/>
          </a:xfrm>
          <a:prstGeom prst="rect">
            <a:avLst/>
          </a:prstGeom>
        </p:spPr>
        <p:txBody>
          <a:bodyPr lIns="91425" tIns="91425" rIns="91425" bIns="91425" anchor="ctr" anchorCtr="0"/>
          <a:lstStyle>
            <a:lvl1pPr lvl="0">
              <a:spcBef>
                <a:spcPts val="0"/>
              </a:spcBef>
              <a:buSzPct val="100000"/>
              <a:defRPr sz="4200"/>
            </a:lvl1pPr>
            <a:lvl2pPr lvl="1">
              <a:spcBef>
                <a:spcPts val="0"/>
              </a:spcBef>
              <a:buSzPct val="100000"/>
              <a:defRPr sz="4200"/>
            </a:lvl2pPr>
            <a:lvl3pPr lvl="2">
              <a:spcBef>
                <a:spcPts val="0"/>
              </a:spcBef>
              <a:buSzPct val="100000"/>
              <a:defRPr sz="4200"/>
            </a:lvl3pPr>
            <a:lvl4pPr lvl="3">
              <a:spcBef>
                <a:spcPts val="0"/>
              </a:spcBef>
              <a:buSzPct val="100000"/>
              <a:defRPr sz="4200"/>
            </a:lvl4pPr>
            <a:lvl5pPr lvl="4">
              <a:spcBef>
                <a:spcPts val="0"/>
              </a:spcBef>
              <a:buSzPct val="100000"/>
              <a:defRPr sz="4200"/>
            </a:lvl5pPr>
            <a:lvl6pPr lvl="5">
              <a:spcBef>
                <a:spcPts val="0"/>
              </a:spcBef>
              <a:buSzPct val="100000"/>
              <a:defRPr sz="4200"/>
            </a:lvl6pPr>
            <a:lvl7pPr lvl="6">
              <a:spcBef>
                <a:spcPts val="0"/>
              </a:spcBef>
              <a:buSzPct val="100000"/>
              <a:defRPr sz="4200"/>
            </a:lvl7pPr>
            <a:lvl8pPr lvl="7">
              <a:spcBef>
                <a:spcPts val="0"/>
              </a:spcBef>
              <a:buSzPct val="100000"/>
              <a:defRPr sz="4200"/>
            </a:lvl8pPr>
            <a:lvl9pPr lvl="8">
              <a:spcBef>
                <a:spcPts val="0"/>
              </a:spcBef>
              <a:buSzPct val="100000"/>
              <a:defRPr sz="4200"/>
            </a:lvl9pPr>
          </a:lstStyle>
          <a:p>
            <a:endParaRPr/>
          </a:p>
        </p:txBody>
      </p:sp>
      <p:sp>
        <p:nvSpPr>
          <p:cNvPr id="45" name="Shape 45"/>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46"/>
        <p:cNvGrpSpPr/>
        <p:nvPr/>
      </p:nvGrpSpPr>
      <p:grpSpPr>
        <a:xfrm>
          <a:off x="0" y="0"/>
          <a:ext cx="0" cy="0"/>
          <a:chOff x="0" y="0"/>
          <a:chExt cx="0" cy="0"/>
        </a:xfrm>
      </p:grpSpPr>
      <p:sp>
        <p:nvSpPr>
          <p:cNvPr id="47" name="Shape 47"/>
          <p:cNvSpPr/>
          <p:nvPr/>
        </p:nvSpPr>
        <p:spPr>
          <a:xfrm>
            <a:off x="4572000" y="-100"/>
            <a:ext cx="4572000" cy="5143499"/>
          </a:xfrm>
          <a:prstGeom prst="rect">
            <a:avLst/>
          </a:prstGeom>
          <a:solidFill>
            <a:schemeClr val="dk1"/>
          </a:solidFill>
          <a:ln>
            <a:noFill/>
          </a:ln>
        </p:spPr>
        <p:txBody>
          <a:bodyPr lIns="91425" tIns="91425" rIns="91425" bIns="91425" anchor="ctr" anchorCtr="0">
            <a:noAutofit/>
          </a:bodyPr>
          <a:lstStyle/>
          <a:p>
            <a:pPr lvl="0">
              <a:spcBef>
                <a:spcPts val="0"/>
              </a:spcBef>
              <a:buNone/>
            </a:pPr>
            <a:endParaRPr/>
          </a:p>
        </p:txBody>
      </p:sp>
      <p:cxnSp>
        <p:nvCxnSpPr>
          <p:cNvPr id="48" name="Shape 48"/>
          <p:cNvCxnSpPr/>
          <p:nvPr/>
        </p:nvCxnSpPr>
        <p:spPr>
          <a:xfrm>
            <a:off x="5029675" y="4495500"/>
            <a:ext cx="468300" cy="0"/>
          </a:xfrm>
          <a:prstGeom prst="straightConnector1">
            <a:avLst/>
          </a:prstGeom>
          <a:noFill/>
          <a:ln w="19050" cap="flat" cmpd="sng">
            <a:solidFill>
              <a:schemeClr val="lt1"/>
            </a:solidFill>
            <a:prstDash val="solid"/>
            <a:round/>
            <a:headEnd type="none" w="med" len="med"/>
            <a:tailEnd type="none" w="med" len="med"/>
          </a:ln>
        </p:spPr>
      </p:cxnSp>
      <p:sp>
        <p:nvSpPr>
          <p:cNvPr id="49" name="Shape 49"/>
          <p:cNvSpPr txBox="1">
            <a:spLocks noGrp="1"/>
          </p:cNvSpPr>
          <p:nvPr>
            <p:ph type="title"/>
          </p:nvPr>
        </p:nvSpPr>
        <p:spPr>
          <a:xfrm>
            <a:off x="265500" y="1084625"/>
            <a:ext cx="4045199" cy="1707000"/>
          </a:xfrm>
          <a:prstGeom prst="rect">
            <a:avLst/>
          </a:prstGeom>
        </p:spPr>
        <p:txBody>
          <a:bodyPr lIns="91425" tIns="91425" rIns="91425" bIns="91425" anchor="b" anchorCtr="0"/>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a:endParaRPr/>
          </a:p>
        </p:txBody>
      </p:sp>
      <p:sp>
        <p:nvSpPr>
          <p:cNvPr id="50" name="Shape 50"/>
          <p:cNvSpPr txBox="1">
            <a:spLocks noGrp="1"/>
          </p:cNvSpPr>
          <p:nvPr>
            <p:ph type="subTitle" idx="1"/>
          </p:nvPr>
        </p:nvSpPr>
        <p:spPr>
          <a:xfrm>
            <a:off x="265500" y="2845200"/>
            <a:ext cx="4045199" cy="1421699"/>
          </a:xfrm>
          <a:prstGeom prst="rect">
            <a:avLst/>
          </a:prstGeom>
        </p:spPr>
        <p:txBody>
          <a:bodyPr lIns="91425" tIns="91425" rIns="91425" bIns="91425" anchor="t" anchorCtr="0"/>
          <a:lstStyle>
            <a:lvl1pPr lvl="0" algn="ctr">
              <a:lnSpc>
                <a:spcPct val="100000"/>
              </a:lnSpc>
              <a:spcBef>
                <a:spcPts val="0"/>
              </a:spcBef>
              <a:spcAft>
                <a:spcPts val="0"/>
              </a:spcAft>
              <a:buClr>
                <a:schemeClr val="accent6"/>
              </a:buClr>
              <a:buSzPct val="100000"/>
              <a:buNone/>
              <a:defRPr sz="2100">
                <a:solidFill>
                  <a:schemeClr val="accent6"/>
                </a:solidFill>
              </a:defRPr>
            </a:lvl1pPr>
            <a:lvl2pPr lvl="1" algn="ctr">
              <a:lnSpc>
                <a:spcPct val="100000"/>
              </a:lnSpc>
              <a:spcBef>
                <a:spcPts val="0"/>
              </a:spcBef>
              <a:spcAft>
                <a:spcPts val="0"/>
              </a:spcAft>
              <a:buClr>
                <a:schemeClr val="accent6"/>
              </a:buClr>
              <a:buSzPct val="100000"/>
              <a:buNone/>
              <a:defRPr sz="2100">
                <a:solidFill>
                  <a:schemeClr val="accent6"/>
                </a:solidFill>
              </a:defRPr>
            </a:lvl2pPr>
            <a:lvl3pPr lvl="2" algn="ctr">
              <a:lnSpc>
                <a:spcPct val="100000"/>
              </a:lnSpc>
              <a:spcBef>
                <a:spcPts val="0"/>
              </a:spcBef>
              <a:spcAft>
                <a:spcPts val="0"/>
              </a:spcAft>
              <a:buClr>
                <a:schemeClr val="accent6"/>
              </a:buClr>
              <a:buSzPct val="100000"/>
              <a:buNone/>
              <a:defRPr sz="2100">
                <a:solidFill>
                  <a:schemeClr val="accent6"/>
                </a:solidFill>
              </a:defRPr>
            </a:lvl3pPr>
            <a:lvl4pPr lvl="3" algn="ctr">
              <a:lnSpc>
                <a:spcPct val="100000"/>
              </a:lnSpc>
              <a:spcBef>
                <a:spcPts val="0"/>
              </a:spcBef>
              <a:spcAft>
                <a:spcPts val="0"/>
              </a:spcAft>
              <a:buClr>
                <a:schemeClr val="accent6"/>
              </a:buClr>
              <a:buSzPct val="100000"/>
              <a:buNone/>
              <a:defRPr sz="2100">
                <a:solidFill>
                  <a:schemeClr val="accent6"/>
                </a:solidFill>
              </a:defRPr>
            </a:lvl4pPr>
            <a:lvl5pPr lvl="4" algn="ctr">
              <a:lnSpc>
                <a:spcPct val="100000"/>
              </a:lnSpc>
              <a:spcBef>
                <a:spcPts val="0"/>
              </a:spcBef>
              <a:spcAft>
                <a:spcPts val="0"/>
              </a:spcAft>
              <a:buClr>
                <a:schemeClr val="accent6"/>
              </a:buClr>
              <a:buSzPct val="100000"/>
              <a:buNone/>
              <a:defRPr sz="2100">
                <a:solidFill>
                  <a:schemeClr val="accent6"/>
                </a:solidFill>
              </a:defRPr>
            </a:lvl5pPr>
            <a:lvl6pPr lvl="5" algn="ctr">
              <a:lnSpc>
                <a:spcPct val="100000"/>
              </a:lnSpc>
              <a:spcBef>
                <a:spcPts val="0"/>
              </a:spcBef>
              <a:spcAft>
                <a:spcPts val="0"/>
              </a:spcAft>
              <a:buClr>
                <a:schemeClr val="accent6"/>
              </a:buClr>
              <a:buSzPct val="100000"/>
              <a:buNone/>
              <a:defRPr sz="2100">
                <a:solidFill>
                  <a:schemeClr val="accent6"/>
                </a:solidFill>
              </a:defRPr>
            </a:lvl6pPr>
            <a:lvl7pPr lvl="6" algn="ctr">
              <a:lnSpc>
                <a:spcPct val="100000"/>
              </a:lnSpc>
              <a:spcBef>
                <a:spcPts val="0"/>
              </a:spcBef>
              <a:spcAft>
                <a:spcPts val="0"/>
              </a:spcAft>
              <a:buClr>
                <a:schemeClr val="accent6"/>
              </a:buClr>
              <a:buSzPct val="100000"/>
              <a:buNone/>
              <a:defRPr sz="2100">
                <a:solidFill>
                  <a:schemeClr val="accent6"/>
                </a:solidFill>
              </a:defRPr>
            </a:lvl7pPr>
            <a:lvl8pPr lvl="7" algn="ctr">
              <a:lnSpc>
                <a:spcPct val="100000"/>
              </a:lnSpc>
              <a:spcBef>
                <a:spcPts val="0"/>
              </a:spcBef>
              <a:spcAft>
                <a:spcPts val="0"/>
              </a:spcAft>
              <a:buClr>
                <a:schemeClr val="accent6"/>
              </a:buClr>
              <a:buSzPct val="100000"/>
              <a:buNone/>
              <a:defRPr sz="2100">
                <a:solidFill>
                  <a:schemeClr val="accent6"/>
                </a:solidFill>
              </a:defRPr>
            </a:lvl8pPr>
            <a:lvl9pPr lvl="8" algn="ctr">
              <a:lnSpc>
                <a:spcPct val="100000"/>
              </a:lnSpc>
              <a:spcBef>
                <a:spcPts val="0"/>
              </a:spcBef>
              <a:spcAft>
                <a:spcPts val="0"/>
              </a:spcAft>
              <a:buClr>
                <a:schemeClr val="accent6"/>
              </a:buClr>
              <a:buSzPct val="100000"/>
              <a:buNone/>
              <a:defRPr sz="2100">
                <a:solidFill>
                  <a:schemeClr val="accent6"/>
                </a:solidFill>
              </a:defRPr>
            </a:lvl9pPr>
          </a:lstStyle>
          <a:p>
            <a:endParaRPr/>
          </a:p>
        </p:txBody>
      </p:sp>
      <p:sp>
        <p:nvSpPr>
          <p:cNvPr id="51" name="Shape 51"/>
          <p:cNvSpPr txBox="1">
            <a:spLocks noGrp="1"/>
          </p:cNvSpPr>
          <p:nvPr>
            <p:ph type="body" idx="2"/>
          </p:nvPr>
        </p:nvSpPr>
        <p:spPr>
          <a:xfrm>
            <a:off x="4939500" y="724200"/>
            <a:ext cx="3837000" cy="3695099"/>
          </a:xfrm>
          <a:prstGeom prst="rect">
            <a:avLst/>
          </a:prstGeom>
        </p:spPr>
        <p:txBody>
          <a:bodyPr lIns="91425" tIns="91425" rIns="91425" bIns="91425" anchor="ctr" anchorCtr="0"/>
          <a:lstStyle>
            <a:lvl1pPr lvl="0">
              <a:spcBef>
                <a:spcPts val="0"/>
              </a:spcBef>
              <a:buClr>
                <a:schemeClr val="accent1"/>
              </a:buClr>
              <a:defRPr>
                <a:solidFill>
                  <a:schemeClr val="accent1"/>
                </a:solidFill>
              </a:defRPr>
            </a:lvl1pPr>
            <a:lvl2pPr lvl="1">
              <a:spcBef>
                <a:spcPts val="0"/>
              </a:spcBef>
              <a:buClr>
                <a:schemeClr val="accent1"/>
              </a:buClr>
              <a:defRPr>
                <a:solidFill>
                  <a:schemeClr val="accent1"/>
                </a:solidFill>
              </a:defRPr>
            </a:lvl2pPr>
            <a:lvl3pPr lvl="2">
              <a:spcBef>
                <a:spcPts val="0"/>
              </a:spcBef>
              <a:buClr>
                <a:schemeClr val="accent1"/>
              </a:buClr>
              <a:defRPr>
                <a:solidFill>
                  <a:schemeClr val="accent1"/>
                </a:solidFill>
              </a:defRPr>
            </a:lvl3pPr>
            <a:lvl4pPr lvl="3">
              <a:spcBef>
                <a:spcPts val="0"/>
              </a:spcBef>
              <a:buClr>
                <a:schemeClr val="accent1"/>
              </a:buClr>
              <a:defRPr>
                <a:solidFill>
                  <a:schemeClr val="accent1"/>
                </a:solidFill>
              </a:defRPr>
            </a:lvl4pPr>
            <a:lvl5pPr lvl="4">
              <a:spcBef>
                <a:spcPts val="0"/>
              </a:spcBef>
              <a:buClr>
                <a:schemeClr val="accent1"/>
              </a:buClr>
              <a:defRPr>
                <a:solidFill>
                  <a:schemeClr val="accent1"/>
                </a:solidFill>
              </a:defRPr>
            </a:lvl5pPr>
            <a:lvl6pPr lvl="5">
              <a:spcBef>
                <a:spcPts val="0"/>
              </a:spcBef>
              <a:buClr>
                <a:schemeClr val="accent1"/>
              </a:buClr>
              <a:defRPr>
                <a:solidFill>
                  <a:schemeClr val="accent1"/>
                </a:solidFill>
              </a:defRPr>
            </a:lvl6pPr>
            <a:lvl7pPr lvl="6">
              <a:spcBef>
                <a:spcPts val="0"/>
              </a:spcBef>
              <a:buClr>
                <a:schemeClr val="accent1"/>
              </a:buClr>
              <a:defRPr>
                <a:solidFill>
                  <a:schemeClr val="accent1"/>
                </a:solidFill>
              </a:defRPr>
            </a:lvl7pPr>
            <a:lvl8pPr lvl="7">
              <a:spcBef>
                <a:spcPts val="0"/>
              </a:spcBef>
              <a:buClr>
                <a:schemeClr val="accent1"/>
              </a:buClr>
              <a:defRPr>
                <a:solidFill>
                  <a:schemeClr val="accent1"/>
                </a:solidFill>
              </a:defRPr>
            </a:lvl8pPr>
            <a:lvl9pPr lvl="8">
              <a:spcBef>
                <a:spcPts val="0"/>
              </a:spcBef>
              <a:buClr>
                <a:schemeClr val="accent1"/>
              </a:buClr>
              <a:defRPr>
                <a:solidFill>
                  <a:schemeClr val="accent1"/>
                </a:solidFill>
              </a:defRPr>
            </a:lvl9pPr>
          </a:lstStyle>
          <a:p>
            <a:endParaRPr/>
          </a:p>
        </p:txBody>
      </p:sp>
      <p:sp>
        <p:nvSpPr>
          <p:cNvPr id="52" name="Shape 52"/>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solidFill>
                  <a:schemeClr val="lt1"/>
                </a:solidFill>
              </a:rPr>
              <a:t>‹#›</a:t>
            </a:fld>
            <a:endParaRPr lang="en">
              <a:solidFill>
                <a:schemeClr val="lt1"/>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Caption">
    <p:spTree>
      <p:nvGrpSpPr>
        <p:cNvPr id="1" name="Shape 53"/>
        <p:cNvGrpSpPr/>
        <p:nvPr/>
      </p:nvGrpSpPr>
      <p:grpSpPr>
        <a:xfrm>
          <a:off x="0" y="0"/>
          <a:ext cx="0" cy="0"/>
          <a:chOff x="0" y="0"/>
          <a:chExt cx="0" cy="0"/>
        </a:xfrm>
      </p:grpSpPr>
      <p:sp>
        <p:nvSpPr>
          <p:cNvPr id="54" name="Shape 54"/>
          <p:cNvSpPr txBox="1">
            <a:spLocks noGrp="1"/>
          </p:cNvSpPr>
          <p:nvPr>
            <p:ph type="body" idx="1"/>
          </p:nvPr>
        </p:nvSpPr>
        <p:spPr>
          <a:xfrm>
            <a:off x="319500" y="4230575"/>
            <a:ext cx="5998800" cy="598799"/>
          </a:xfrm>
          <a:prstGeom prst="rect">
            <a:avLst/>
          </a:prstGeom>
        </p:spPr>
        <p:txBody>
          <a:bodyPr lIns="91425" tIns="91425" rIns="91425" bIns="91425" anchor="ctr" anchorCtr="0"/>
          <a:lstStyle>
            <a:lvl1pPr lvl="0">
              <a:lnSpc>
                <a:spcPct val="100000"/>
              </a:lnSpc>
              <a:spcBef>
                <a:spcPts val="0"/>
              </a:spcBef>
              <a:spcAft>
                <a:spcPts val="0"/>
              </a:spcAft>
              <a:buNone/>
              <a:defRPr/>
            </a:lvl1pPr>
          </a:lstStyle>
          <a:p>
            <a:endParaRPr/>
          </a:p>
        </p:txBody>
      </p:sp>
      <p:sp>
        <p:nvSpPr>
          <p:cNvPr id="55" name="Shape 55"/>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372725"/>
            <a:ext cx="8520599" cy="645000"/>
          </a:xfrm>
          <a:prstGeom prst="rect">
            <a:avLst/>
          </a:prstGeom>
          <a:noFill/>
          <a:ln>
            <a:noFill/>
          </a:ln>
        </p:spPr>
        <p:txBody>
          <a:bodyPr lIns="91425" tIns="91425" rIns="91425" bIns="91425" anchor="t" anchorCtr="0"/>
          <a:lstStyle>
            <a:lvl1pPr lvl="0">
              <a:spcBef>
                <a:spcPts val="0"/>
              </a:spcBef>
              <a:buClr>
                <a:schemeClr val="dk1"/>
              </a:buClr>
              <a:buSzPct val="100000"/>
              <a:buFont typeface="Playfair Display"/>
              <a:buNone/>
              <a:defRPr sz="3200" b="1">
                <a:solidFill>
                  <a:schemeClr val="dk1"/>
                </a:solidFill>
                <a:latin typeface="Playfair Display"/>
                <a:ea typeface="Playfair Display"/>
                <a:cs typeface="Playfair Display"/>
                <a:sym typeface="Playfair Display"/>
              </a:defRPr>
            </a:lvl1pPr>
            <a:lvl2pPr lvl="1">
              <a:spcBef>
                <a:spcPts val="0"/>
              </a:spcBef>
              <a:buClr>
                <a:schemeClr val="dk1"/>
              </a:buClr>
              <a:buSzPct val="100000"/>
              <a:buFont typeface="Playfair Display"/>
              <a:buNone/>
              <a:defRPr sz="3200" b="1">
                <a:solidFill>
                  <a:schemeClr val="dk1"/>
                </a:solidFill>
                <a:latin typeface="Playfair Display"/>
                <a:ea typeface="Playfair Display"/>
                <a:cs typeface="Playfair Display"/>
                <a:sym typeface="Playfair Display"/>
              </a:defRPr>
            </a:lvl2pPr>
            <a:lvl3pPr lvl="2">
              <a:spcBef>
                <a:spcPts val="0"/>
              </a:spcBef>
              <a:buClr>
                <a:schemeClr val="dk1"/>
              </a:buClr>
              <a:buSzPct val="100000"/>
              <a:buFont typeface="Playfair Display"/>
              <a:buNone/>
              <a:defRPr sz="3200" b="1">
                <a:solidFill>
                  <a:schemeClr val="dk1"/>
                </a:solidFill>
                <a:latin typeface="Playfair Display"/>
                <a:ea typeface="Playfair Display"/>
                <a:cs typeface="Playfair Display"/>
                <a:sym typeface="Playfair Display"/>
              </a:defRPr>
            </a:lvl3pPr>
            <a:lvl4pPr lvl="3">
              <a:spcBef>
                <a:spcPts val="0"/>
              </a:spcBef>
              <a:buClr>
                <a:schemeClr val="dk1"/>
              </a:buClr>
              <a:buSzPct val="100000"/>
              <a:buFont typeface="Playfair Display"/>
              <a:buNone/>
              <a:defRPr sz="3200" b="1">
                <a:solidFill>
                  <a:schemeClr val="dk1"/>
                </a:solidFill>
                <a:latin typeface="Playfair Display"/>
                <a:ea typeface="Playfair Display"/>
                <a:cs typeface="Playfair Display"/>
                <a:sym typeface="Playfair Display"/>
              </a:defRPr>
            </a:lvl4pPr>
            <a:lvl5pPr lvl="4">
              <a:spcBef>
                <a:spcPts val="0"/>
              </a:spcBef>
              <a:buClr>
                <a:schemeClr val="dk1"/>
              </a:buClr>
              <a:buSzPct val="100000"/>
              <a:buFont typeface="Playfair Display"/>
              <a:buNone/>
              <a:defRPr sz="3200" b="1">
                <a:solidFill>
                  <a:schemeClr val="dk1"/>
                </a:solidFill>
                <a:latin typeface="Playfair Display"/>
                <a:ea typeface="Playfair Display"/>
                <a:cs typeface="Playfair Display"/>
                <a:sym typeface="Playfair Display"/>
              </a:defRPr>
            </a:lvl5pPr>
            <a:lvl6pPr lvl="5">
              <a:spcBef>
                <a:spcPts val="0"/>
              </a:spcBef>
              <a:buClr>
                <a:schemeClr val="dk1"/>
              </a:buClr>
              <a:buSzPct val="100000"/>
              <a:buFont typeface="Playfair Display"/>
              <a:buNone/>
              <a:defRPr sz="3200" b="1">
                <a:solidFill>
                  <a:schemeClr val="dk1"/>
                </a:solidFill>
                <a:latin typeface="Playfair Display"/>
                <a:ea typeface="Playfair Display"/>
                <a:cs typeface="Playfair Display"/>
                <a:sym typeface="Playfair Display"/>
              </a:defRPr>
            </a:lvl6pPr>
            <a:lvl7pPr lvl="6">
              <a:spcBef>
                <a:spcPts val="0"/>
              </a:spcBef>
              <a:buClr>
                <a:schemeClr val="dk1"/>
              </a:buClr>
              <a:buSzPct val="100000"/>
              <a:buFont typeface="Playfair Display"/>
              <a:buNone/>
              <a:defRPr sz="3200" b="1">
                <a:solidFill>
                  <a:schemeClr val="dk1"/>
                </a:solidFill>
                <a:latin typeface="Playfair Display"/>
                <a:ea typeface="Playfair Display"/>
                <a:cs typeface="Playfair Display"/>
                <a:sym typeface="Playfair Display"/>
              </a:defRPr>
            </a:lvl7pPr>
            <a:lvl8pPr lvl="7">
              <a:spcBef>
                <a:spcPts val="0"/>
              </a:spcBef>
              <a:buClr>
                <a:schemeClr val="dk1"/>
              </a:buClr>
              <a:buSzPct val="100000"/>
              <a:buFont typeface="Playfair Display"/>
              <a:buNone/>
              <a:defRPr sz="3200" b="1">
                <a:solidFill>
                  <a:schemeClr val="dk1"/>
                </a:solidFill>
                <a:latin typeface="Playfair Display"/>
                <a:ea typeface="Playfair Display"/>
                <a:cs typeface="Playfair Display"/>
                <a:sym typeface="Playfair Display"/>
              </a:defRPr>
            </a:lvl8pPr>
            <a:lvl9pPr lvl="8">
              <a:spcBef>
                <a:spcPts val="0"/>
              </a:spcBef>
              <a:buClr>
                <a:schemeClr val="dk1"/>
              </a:buClr>
              <a:buSzPct val="100000"/>
              <a:buFont typeface="Playfair Display"/>
              <a:buNone/>
              <a:defRPr sz="3200" b="1">
                <a:solidFill>
                  <a:schemeClr val="dk1"/>
                </a:solidFill>
                <a:latin typeface="Playfair Display"/>
                <a:ea typeface="Playfair Display"/>
                <a:cs typeface="Playfair Display"/>
                <a:sym typeface="Playfair Display"/>
              </a:defRPr>
            </a:lvl9pPr>
          </a:lstStyle>
          <a:p>
            <a:endParaRPr/>
          </a:p>
        </p:txBody>
      </p:sp>
      <p:sp>
        <p:nvSpPr>
          <p:cNvPr id="7" name="Shape 7"/>
          <p:cNvSpPr txBox="1">
            <a:spLocks noGrp="1"/>
          </p:cNvSpPr>
          <p:nvPr>
            <p:ph type="body" idx="1"/>
          </p:nvPr>
        </p:nvSpPr>
        <p:spPr>
          <a:xfrm>
            <a:off x="311700" y="1417800"/>
            <a:ext cx="8520599" cy="3150900"/>
          </a:xfrm>
          <a:prstGeom prst="rect">
            <a:avLst/>
          </a:prstGeom>
          <a:noFill/>
          <a:ln>
            <a:noFill/>
          </a:ln>
        </p:spPr>
        <p:txBody>
          <a:bodyPr lIns="91425" tIns="91425" rIns="91425" bIns="91425" anchor="t" anchorCtr="0"/>
          <a:lstStyle>
            <a:lvl1pPr lvl="0">
              <a:lnSpc>
                <a:spcPct val="115000"/>
              </a:lnSpc>
              <a:spcBef>
                <a:spcPts val="0"/>
              </a:spcBef>
              <a:spcAft>
                <a:spcPts val="1600"/>
              </a:spcAft>
              <a:buClr>
                <a:schemeClr val="dk1"/>
              </a:buClr>
              <a:buSzPct val="100000"/>
              <a:buFont typeface="Lato"/>
              <a:defRPr sz="1800">
                <a:solidFill>
                  <a:schemeClr val="dk1"/>
                </a:solidFill>
                <a:latin typeface="Lato"/>
                <a:ea typeface="Lato"/>
                <a:cs typeface="Lato"/>
                <a:sym typeface="Lato"/>
              </a:defRPr>
            </a:lvl1pPr>
            <a:lvl2pPr lvl="1">
              <a:lnSpc>
                <a:spcPct val="115000"/>
              </a:lnSpc>
              <a:spcBef>
                <a:spcPts val="0"/>
              </a:spcBef>
              <a:spcAft>
                <a:spcPts val="1600"/>
              </a:spcAft>
              <a:buClr>
                <a:schemeClr val="dk1"/>
              </a:buClr>
              <a:buFont typeface="Lato"/>
              <a:defRPr>
                <a:solidFill>
                  <a:schemeClr val="dk1"/>
                </a:solidFill>
                <a:latin typeface="Lato"/>
                <a:ea typeface="Lato"/>
                <a:cs typeface="Lato"/>
                <a:sym typeface="Lato"/>
              </a:defRPr>
            </a:lvl2pPr>
            <a:lvl3pPr lvl="2">
              <a:lnSpc>
                <a:spcPct val="115000"/>
              </a:lnSpc>
              <a:spcBef>
                <a:spcPts val="0"/>
              </a:spcBef>
              <a:spcAft>
                <a:spcPts val="1600"/>
              </a:spcAft>
              <a:buClr>
                <a:schemeClr val="dk1"/>
              </a:buClr>
              <a:buFont typeface="Lato"/>
              <a:defRPr>
                <a:solidFill>
                  <a:schemeClr val="dk1"/>
                </a:solidFill>
                <a:latin typeface="Lato"/>
                <a:ea typeface="Lato"/>
                <a:cs typeface="Lato"/>
                <a:sym typeface="Lato"/>
              </a:defRPr>
            </a:lvl3pPr>
            <a:lvl4pPr lvl="3">
              <a:lnSpc>
                <a:spcPct val="115000"/>
              </a:lnSpc>
              <a:spcBef>
                <a:spcPts val="0"/>
              </a:spcBef>
              <a:spcAft>
                <a:spcPts val="1600"/>
              </a:spcAft>
              <a:buClr>
                <a:schemeClr val="dk1"/>
              </a:buClr>
              <a:buFont typeface="Lato"/>
              <a:defRPr>
                <a:solidFill>
                  <a:schemeClr val="dk1"/>
                </a:solidFill>
                <a:latin typeface="Lato"/>
                <a:ea typeface="Lato"/>
                <a:cs typeface="Lato"/>
                <a:sym typeface="Lato"/>
              </a:defRPr>
            </a:lvl4pPr>
            <a:lvl5pPr lvl="4">
              <a:lnSpc>
                <a:spcPct val="115000"/>
              </a:lnSpc>
              <a:spcBef>
                <a:spcPts val="0"/>
              </a:spcBef>
              <a:spcAft>
                <a:spcPts val="1600"/>
              </a:spcAft>
              <a:buClr>
                <a:schemeClr val="dk1"/>
              </a:buClr>
              <a:buFont typeface="Lato"/>
              <a:defRPr>
                <a:solidFill>
                  <a:schemeClr val="dk1"/>
                </a:solidFill>
                <a:latin typeface="Lato"/>
                <a:ea typeface="Lato"/>
                <a:cs typeface="Lato"/>
                <a:sym typeface="Lato"/>
              </a:defRPr>
            </a:lvl5pPr>
            <a:lvl6pPr lvl="5">
              <a:lnSpc>
                <a:spcPct val="115000"/>
              </a:lnSpc>
              <a:spcBef>
                <a:spcPts val="0"/>
              </a:spcBef>
              <a:spcAft>
                <a:spcPts val="1600"/>
              </a:spcAft>
              <a:buClr>
                <a:schemeClr val="dk1"/>
              </a:buClr>
              <a:buFont typeface="Lato"/>
              <a:defRPr>
                <a:solidFill>
                  <a:schemeClr val="dk1"/>
                </a:solidFill>
                <a:latin typeface="Lato"/>
                <a:ea typeface="Lato"/>
                <a:cs typeface="Lato"/>
                <a:sym typeface="Lato"/>
              </a:defRPr>
            </a:lvl6pPr>
            <a:lvl7pPr lvl="6">
              <a:lnSpc>
                <a:spcPct val="115000"/>
              </a:lnSpc>
              <a:spcBef>
                <a:spcPts val="0"/>
              </a:spcBef>
              <a:spcAft>
                <a:spcPts val="1600"/>
              </a:spcAft>
              <a:buClr>
                <a:schemeClr val="dk1"/>
              </a:buClr>
              <a:buFont typeface="Lato"/>
              <a:defRPr>
                <a:solidFill>
                  <a:schemeClr val="dk1"/>
                </a:solidFill>
                <a:latin typeface="Lato"/>
                <a:ea typeface="Lato"/>
                <a:cs typeface="Lato"/>
                <a:sym typeface="Lato"/>
              </a:defRPr>
            </a:lvl7pPr>
            <a:lvl8pPr lvl="7">
              <a:lnSpc>
                <a:spcPct val="115000"/>
              </a:lnSpc>
              <a:spcBef>
                <a:spcPts val="0"/>
              </a:spcBef>
              <a:spcAft>
                <a:spcPts val="1600"/>
              </a:spcAft>
              <a:buClr>
                <a:schemeClr val="dk1"/>
              </a:buClr>
              <a:buFont typeface="Lato"/>
              <a:defRPr>
                <a:solidFill>
                  <a:schemeClr val="dk1"/>
                </a:solidFill>
                <a:latin typeface="Lato"/>
                <a:ea typeface="Lato"/>
                <a:cs typeface="Lato"/>
                <a:sym typeface="Lato"/>
              </a:defRPr>
            </a:lvl8pPr>
            <a:lvl9pPr lvl="8">
              <a:lnSpc>
                <a:spcPct val="115000"/>
              </a:lnSpc>
              <a:spcBef>
                <a:spcPts val="0"/>
              </a:spcBef>
              <a:spcAft>
                <a:spcPts val="1600"/>
              </a:spcAft>
              <a:buClr>
                <a:schemeClr val="dk1"/>
              </a:buClr>
              <a:buFont typeface="Lato"/>
              <a:defRPr>
                <a:solidFill>
                  <a:schemeClr val="dk1"/>
                </a:solidFill>
                <a:latin typeface="Lato"/>
                <a:ea typeface="Lato"/>
                <a:cs typeface="Lato"/>
                <a:sym typeface="Lato"/>
              </a:defRPr>
            </a:lvl9pPr>
          </a:lstStyle>
          <a:p>
            <a:endParaRPr/>
          </a:p>
        </p:txBody>
      </p:sp>
      <p:sp>
        <p:nvSpPr>
          <p:cNvPr id="8" name="Shape 8"/>
          <p:cNvSpPr txBox="1">
            <a:spLocks noGrp="1"/>
          </p:cNvSpPr>
          <p:nvPr>
            <p:ph type="sldNum" idx="12"/>
          </p:nvPr>
        </p:nvSpPr>
        <p:spPr>
          <a:xfrm>
            <a:off x="8472457" y="4663216"/>
            <a:ext cx="548699" cy="393600"/>
          </a:xfrm>
          <a:prstGeom prst="rect">
            <a:avLst/>
          </a:prstGeom>
          <a:noFill/>
          <a:ln>
            <a:noFill/>
          </a:ln>
        </p:spPr>
        <p:txBody>
          <a:bodyPr lIns="91425" tIns="91425" rIns="91425" bIns="91425" anchor="ctr" anchorCtr="0">
            <a:noAutofit/>
          </a:bodyPr>
          <a:lstStyle/>
          <a:p>
            <a:pPr lvl="0" algn="r">
              <a:spcBef>
                <a:spcPts val="0"/>
              </a:spcBef>
              <a:buNone/>
            </a:pPr>
            <a:fld id="{00000000-1234-1234-1234-123412341234}" type="slidenum">
              <a:rPr lang="en" sz="1000">
                <a:solidFill>
                  <a:schemeClr val="dk1"/>
                </a:solidFill>
                <a:latin typeface="Lato"/>
                <a:ea typeface="Lato"/>
                <a:cs typeface="Lato"/>
                <a:sym typeface="Lato"/>
              </a:rPr>
              <a:t>‹#›</a:t>
            </a:fld>
            <a:endParaRPr lang="en" sz="1000">
              <a:solidFill>
                <a:schemeClr val="dk1"/>
              </a:solidFill>
              <a:latin typeface="Lato"/>
              <a:ea typeface="Lato"/>
              <a:cs typeface="Lato"/>
              <a:sym typeface="Lato"/>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2.jpg"/><Relationship Id="rId4" Type="http://schemas.openxmlformats.org/officeDocument/2006/relationships/image" Target="../media/image13.jpg"/><Relationship Id="rId5" Type="http://schemas.openxmlformats.org/officeDocument/2006/relationships/image" Target="../media/image14.jpg"/><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1.xml"/><Relationship Id="rId3" Type="http://schemas.openxmlformats.org/officeDocument/2006/relationships/image" Target="../media/image14.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3.xml"/><Relationship Id="rId3" Type="http://schemas.openxmlformats.org/officeDocument/2006/relationships/image" Target="../media/image12.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5.xml"/><Relationship Id="rId3" Type="http://schemas.openxmlformats.org/officeDocument/2006/relationships/image" Target="../media/image13.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4" Type="http://schemas.openxmlformats.org/officeDocument/2006/relationships/image" Target="../media/image3.png"/><Relationship Id="rId5" Type="http://schemas.openxmlformats.org/officeDocument/2006/relationships/image" Target="../media/image4.jpg"/><Relationship Id="rId6" Type="http://schemas.openxmlformats.org/officeDocument/2006/relationships/image" Target="../media/image5.jpg"/><Relationship Id="rId1" Type="http://schemas.openxmlformats.org/officeDocument/2006/relationships/slideLayout" Target="../slideLayouts/slideLayout1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4" Type="http://schemas.openxmlformats.org/officeDocument/2006/relationships/image" Target="../media/image7.jpg"/><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8.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 Id="rId3" Type="http://schemas.openxmlformats.org/officeDocument/2006/relationships/image" Target="../media/image9.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 Id="rId3" Type="http://schemas.openxmlformats.org/officeDocument/2006/relationships/image" Target="../media/image10.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 Id="rId3" Type="http://schemas.openxmlformats.org/officeDocument/2006/relationships/image" Target="../media/image11.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Shape 68"/>
          <p:cNvSpPr txBox="1">
            <a:spLocks noGrp="1"/>
          </p:cNvSpPr>
          <p:nvPr>
            <p:ph type="ctrTitle"/>
          </p:nvPr>
        </p:nvSpPr>
        <p:spPr>
          <a:xfrm>
            <a:off x="630600" y="136800"/>
            <a:ext cx="7893000" cy="1853700"/>
          </a:xfrm>
          <a:prstGeom prst="rect">
            <a:avLst/>
          </a:prstGeom>
        </p:spPr>
        <p:txBody>
          <a:bodyPr lIns="91425" tIns="91425" rIns="91425" bIns="91425" anchor="b" anchorCtr="0">
            <a:noAutofit/>
          </a:bodyPr>
          <a:lstStyle/>
          <a:p>
            <a:pPr lvl="0">
              <a:spcBef>
                <a:spcPts val="0"/>
              </a:spcBef>
              <a:buNone/>
            </a:pPr>
            <a:r>
              <a:rPr lang="en"/>
              <a:t>Camera Rollette</a:t>
            </a:r>
          </a:p>
          <a:p>
            <a:pPr lvl="0">
              <a:spcBef>
                <a:spcPts val="0"/>
              </a:spcBef>
              <a:buNone/>
            </a:pPr>
            <a:r>
              <a:rPr lang="en"/>
              <a:t>Lo-Fi Prototype</a:t>
            </a:r>
          </a:p>
        </p:txBody>
      </p:sp>
      <p:sp>
        <p:nvSpPr>
          <p:cNvPr id="69" name="Shape 69"/>
          <p:cNvSpPr txBox="1">
            <a:spLocks noGrp="1"/>
          </p:cNvSpPr>
          <p:nvPr>
            <p:ph type="subTitle" idx="1"/>
          </p:nvPr>
        </p:nvSpPr>
        <p:spPr>
          <a:xfrm>
            <a:off x="630600" y="3228375"/>
            <a:ext cx="7893000" cy="1274100"/>
          </a:xfrm>
          <a:prstGeom prst="rect">
            <a:avLst/>
          </a:prstGeom>
        </p:spPr>
        <p:txBody>
          <a:bodyPr lIns="91425" tIns="91425" rIns="91425" bIns="91425" anchor="b" anchorCtr="0">
            <a:noAutofit/>
          </a:bodyPr>
          <a:lstStyle/>
          <a:p>
            <a:pPr lvl="0">
              <a:spcBef>
                <a:spcPts val="0"/>
              </a:spcBef>
              <a:buNone/>
            </a:pPr>
            <a:r>
              <a:rPr lang="en">
                <a:solidFill>
                  <a:schemeClr val="dk1"/>
                </a:solidFill>
              </a:rPr>
              <a:t>Faraz Fadavi</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Shape 162"/>
          <p:cNvSpPr/>
          <p:nvPr/>
        </p:nvSpPr>
        <p:spPr>
          <a:xfrm>
            <a:off x="5287525" y="901400"/>
            <a:ext cx="3605700" cy="4032900"/>
          </a:xfrm>
          <a:prstGeom prst="rect">
            <a:avLst/>
          </a:prstGeom>
          <a:solidFill>
            <a:srgbClr val="434343"/>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63" name="Shape 163"/>
          <p:cNvSpPr txBox="1">
            <a:spLocks noGrp="1"/>
          </p:cNvSpPr>
          <p:nvPr>
            <p:ph type="title"/>
          </p:nvPr>
        </p:nvSpPr>
        <p:spPr>
          <a:xfrm>
            <a:off x="311700" y="372725"/>
            <a:ext cx="8520600" cy="645000"/>
          </a:xfrm>
          <a:prstGeom prst="rect">
            <a:avLst/>
          </a:prstGeom>
        </p:spPr>
        <p:txBody>
          <a:bodyPr lIns="91425" tIns="91425" rIns="91425" bIns="91425" anchor="t" anchorCtr="0">
            <a:noAutofit/>
          </a:bodyPr>
          <a:lstStyle/>
          <a:p>
            <a:pPr lvl="0">
              <a:spcBef>
                <a:spcPts val="0"/>
              </a:spcBef>
              <a:buNone/>
            </a:pPr>
            <a:r>
              <a:rPr lang="en"/>
              <a:t>Experimental Method</a:t>
            </a:r>
          </a:p>
        </p:txBody>
      </p:sp>
      <p:sp>
        <p:nvSpPr>
          <p:cNvPr id="164" name="Shape 164"/>
          <p:cNvSpPr txBox="1">
            <a:spLocks noGrp="1"/>
          </p:cNvSpPr>
          <p:nvPr>
            <p:ph type="body" idx="1"/>
          </p:nvPr>
        </p:nvSpPr>
        <p:spPr>
          <a:xfrm>
            <a:off x="311700" y="1417800"/>
            <a:ext cx="4232400" cy="3150900"/>
          </a:xfrm>
          <a:prstGeom prst="rect">
            <a:avLst/>
          </a:prstGeom>
        </p:spPr>
        <p:txBody>
          <a:bodyPr lIns="91425" tIns="91425" rIns="91425" bIns="91425" anchor="b" anchorCtr="0">
            <a:noAutofit/>
          </a:bodyPr>
          <a:lstStyle/>
          <a:p>
            <a:pPr marL="457200" lvl="0" indent="-419100" rtl="0">
              <a:lnSpc>
                <a:spcPct val="150000"/>
              </a:lnSpc>
              <a:spcBef>
                <a:spcPts val="0"/>
              </a:spcBef>
              <a:buSzPct val="100000"/>
              <a:buFont typeface="Playfair Display"/>
              <a:buAutoNum type="arabicPeriod"/>
            </a:pPr>
            <a:r>
              <a:rPr lang="en" sz="3000">
                <a:latin typeface="Playfair Display"/>
                <a:ea typeface="Playfair Display"/>
                <a:cs typeface="Playfair Display"/>
                <a:sym typeface="Playfair Display"/>
              </a:rPr>
              <a:t>Demo app</a:t>
            </a:r>
          </a:p>
          <a:p>
            <a:pPr marL="457200" lvl="0" indent="-419100" rtl="0">
              <a:lnSpc>
                <a:spcPct val="150000"/>
              </a:lnSpc>
              <a:spcBef>
                <a:spcPts val="0"/>
              </a:spcBef>
              <a:buSzPct val="100000"/>
              <a:buFont typeface="Playfair Display"/>
              <a:buAutoNum type="arabicPeriod"/>
            </a:pPr>
            <a:r>
              <a:rPr lang="en" sz="3000">
                <a:latin typeface="Playfair Display"/>
                <a:ea typeface="Playfair Display"/>
                <a:cs typeface="Playfair Display"/>
                <a:sym typeface="Playfair Display"/>
              </a:rPr>
              <a:t>Set each task’s scene</a:t>
            </a:r>
          </a:p>
          <a:p>
            <a:pPr marL="457200" lvl="0" indent="-419100" rtl="0">
              <a:lnSpc>
                <a:spcPct val="150000"/>
              </a:lnSpc>
              <a:spcBef>
                <a:spcPts val="0"/>
              </a:spcBef>
              <a:buSzPct val="100000"/>
              <a:buFont typeface="Playfair Display"/>
              <a:buAutoNum type="arabicPeriod"/>
            </a:pPr>
            <a:r>
              <a:rPr lang="en" sz="3000">
                <a:latin typeface="Playfair Display"/>
                <a:ea typeface="Playfair Display"/>
                <a:cs typeface="Playfair Display"/>
                <a:sym typeface="Playfair Display"/>
              </a:rPr>
              <a:t>Assess performance</a:t>
            </a:r>
          </a:p>
          <a:p>
            <a:pPr marL="457200" lvl="0" indent="-419100">
              <a:lnSpc>
                <a:spcPct val="150000"/>
              </a:lnSpc>
              <a:spcBef>
                <a:spcPts val="0"/>
              </a:spcBef>
              <a:buSzPct val="100000"/>
              <a:buFont typeface="Playfair Display"/>
              <a:buAutoNum type="arabicPeriod"/>
            </a:pPr>
            <a:r>
              <a:rPr lang="en" sz="3000">
                <a:latin typeface="Playfair Display"/>
                <a:ea typeface="Playfair Display"/>
                <a:cs typeface="Playfair Display"/>
                <a:sym typeface="Playfair Display"/>
              </a:rPr>
              <a:t>Iterate</a:t>
            </a:r>
          </a:p>
        </p:txBody>
      </p:sp>
      <p:pic>
        <p:nvPicPr>
          <p:cNvPr id="165" name="Shape 165"/>
          <p:cNvPicPr preferRelativeResize="0"/>
          <p:nvPr/>
        </p:nvPicPr>
        <p:blipFill>
          <a:blip r:embed="rId3">
            <a:alphaModFix/>
          </a:blip>
          <a:stretch>
            <a:fillRect/>
          </a:stretch>
        </p:blipFill>
        <p:spPr>
          <a:xfrm>
            <a:off x="7112551" y="961975"/>
            <a:ext cx="1719749" cy="1289175"/>
          </a:xfrm>
          <a:prstGeom prst="rect">
            <a:avLst/>
          </a:prstGeom>
          <a:noFill/>
          <a:ln>
            <a:noFill/>
          </a:ln>
        </p:spPr>
      </p:pic>
      <p:pic>
        <p:nvPicPr>
          <p:cNvPr id="166" name="Shape 166"/>
          <p:cNvPicPr preferRelativeResize="0"/>
          <p:nvPr/>
        </p:nvPicPr>
        <p:blipFill>
          <a:blip r:embed="rId4">
            <a:alphaModFix/>
          </a:blip>
          <a:stretch>
            <a:fillRect/>
          </a:stretch>
        </p:blipFill>
        <p:spPr>
          <a:xfrm>
            <a:off x="5364399" y="2251149"/>
            <a:ext cx="3467899" cy="2599625"/>
          </a:xfrm>
          <a:prstGeom prst="rect">
            <a:avLst/>
          </a:prstGeom>
          <a:noFill/>
          <a:ln>
            <a:noFill/>
          </a:ln>
        </p:spPr>
      </p:pic>
      <p:pic>
        <p:nvPicPr>
          <p:cNvPr id="167" name="Shape 167"/>
          <p:cNvPicPr preferRelativeResize="0"/>
          <p:nvPr/>
        </p:nvPicPr>
        <p:blipFill>
          <a:blip r:embed="rId5">
            <a:alphaModFix/>
          </a:blip>
          <a:stretch>
            <a:fillRect/>
          </a:stretch>
        </p:blipFill>
        <p:spPr>
          <a:xfrm>
            <a:off x="5364400" y="962000"/>
            <a:ext cx="1748150" cy="12891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pic>
        <p:nvPicPr>
          <p:cNvPr id="172" name="Shape 172"/>
          <p:cNvPicPr preferRelativeResize="0"/>
          <p:nvPr/>
        </p:nvPicPr>
        <p:blipFill>
          <a:blip r:embed="rId3">
            <a:alphaModFix/>
          </a:blip>
          <a:stretch>
            <a:fillRect/>
          </a:stretch>
        </p:blipFill>
        <p:spPr>
          <a:xfrm>
            <a:off x="2137325" y="0"/>
            <a:ext cx="7006674" cy="5143500"/>
          </a:xfrm>
          <a:prstGeom prst="rect">
            <a:avLst/>
          </a:prstGeom>
          <a:noFill/>
          <a:ln>
            <a:noFill/>
          </a:ln>
        </p:spPr>
      </p:pic>
      <p:sp>
        <p:nvSpPr>
          <p:cNvPr id="173" name="Shape 173"/>
          <p:cNvSpPr txBox="1">
            <a:spLocks noGrp="1"/>
          </p:cNvSpPr>
          <p:nvPr>
            <p:ph type="body" idx="1"/>
          </p:nvPr>
        </p:nvSpPr>
        <p:spPr>
          <a:xfrm>
            <a:off x="0" y="4055875"/>
            <a:ext cx="5998800" cy="598800"/>
          </a:xfrm>
          <a:prstGeom prst="rect">
            <a:avLst/>
          </a:prstGeom>
          <a:solidFill>
            <a:srgbClr val="FFFFFF"/>
          </a:solidFill>
        </p:spPr>
        <p:txBody>
          <a:bodyPr lIns="91425" tIns="91425" rIns="91425" bIns="91425" anchor="ctr" anchorCtr="0">
            <a:noAutofit/>
          </a:bodyPr>
          <a:lstStyle/>
          <a:p>
            <a:pPr lvl="0" indent="457200">
              <a:spcBef>
                <a:spcPts val="0"/>
              </a:spcBef>
              <a:buNone/>
            </a:pPr>
            <a:r>
              <a:rPr lang="en">
                <a:solidFill>
                  <a:srgbClr val="000000"/>
                </a:solidFill>
                <a:latin typeface="Playfair Display"/>
                <a:ea typeface="Playfair Display"/>
                <a:cs typeface="Playfair Display"/>
                <a:sym typeface="Playfair Display"/>
              </a:rPr>
              <a:t>Nick &amp; Jackson</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Shape 178"/>
          <p:cNvSpPr txBox="1">
            <a:spLocks noGrp="1"/>
          </p:cNvSpPr>
          <p:nvPr>
            <p:ph type="title"/>
          </p:nvPr>
        </p:nvSpPr>
        <p:spPr>
          <a:xfrm>
            <a:off x="0" y="0"/>
            <a:ext cx="4572000" cy="762000"/>
          </a:xfrm>
          <a:prstGeom prst="rect">
            <a:avLst/>
          </a:prstGeom>
          <a:solidFill>
            <a:srgbClr val="FFFFFF"/>
          </a:solidFill>
        </p:spPr>
        <p:txBody>
          <a:bodyPr lIns="91425" tIns="91425" rIns="91425" bIns="91425" anchor="b" anchorCtr="0">
            <a:noAutofit/>
          </a:bodyPr>
          <a:lstStyle/>
          <a:p>
            <a:pPr lvl="0">
              <a:spcBef>
                <a:spcPts val="0"/>
              </a:spcBef>
              <a:buNone/>
            </a:pPr>
            <a:r>
              <a:rPr lang="en">
                <a:solidFill>
                  <a:schemeClr val="lt1"/>
                </a:solidFill>
              </a:rPr>
              <a:t>Result</a:t>
            </a:r>
          </a:p>
        </p:txBody>
      </p:sp>
      <p:sp>
        <p:nvSpPr>
          <p:cNvPr id="179" name="Shape 179"/>
          <p:cNvSpPr txBox="1">
            <a:spLocks noGrp="1"/>
          </p:cNvSpPr>
          <p:nvPr>
            <p:ph type="subTitle" idx="1"/>
          </p:nvPr>
        </p:nvSpPr>
        <p:spPr>
          <a:xfrm>
            <a:off x="263400" y="1010150"/>
            <a:ext cx="4045200" cy="3657000"/>
          </a:xfrm>
          <a:prstGeom prst="rect">
            <a:avLst/>
          </a:prstGeom>
        </p:spPr>
        <p:txBody>
          <a:bodyPr lIns="91425" tIns="91425" rIns="91425" bIns="91425" anchor="ctr" anchorCtr="0">
            <a:noAutofit/>
          </a:bodyPr>
          <a:lstStyle/>
          <a:p>
            <a:pPr marL="457200" lvl="0" indent="-228600" algn="l" rtl="0">
              <a:spcBef>
                <a:spcPts val="0"/>
              </a:spcBef>
              <a:buClr>
                <a:srgbClr val="FFFFFF"/>
              </a:buClr>
              <a:buChar char="-"/>
            </a:pPr>
            <a:r>
              <a:rPr lang="en">
                <a:solidFill>
                  <a:srgbClr val="FFFFFF"/>
                </a:solidFill>
              </a:rPr>
              <a:t>Found idea of not picking your own photos “unnerving”</a:t>
            </a:r>
          </a:p>
          <a:p>
            <a:pPr lvl="0" algn="l" rtl="0">
              <a:spcBef>
                <a:spcPts val="0"/>
              </a:spcBef>
              <a:buNone/>
            </a:pPr>
            <a:endParaRPr>
              <a:solidFill>
                <a:srgbClr val="FFFFFF"/>
              </a:solidFill>
            </a:endParaRPr>
          </a:p>
          <a:p>
            <a:pPr marL="457200" lvl="0" indent="-228600" algn="l" rtl="0">
              <a:spcBef>
                <a:spcPts val="0"/>
              </a:spcBef>
              <a:buClr>
                <a:srgbClr val="FFFFFF"/>
              </a:buClr>
              <a:buChar char="-"/>
            </a:pPr>
            <a:r>
              <a:rPr lang="en">
                <a:solidFill>
                  <a:srgbClr val="FFFFFF"/>
                </a:solidFill>
              </a:rPr>
              <a:t>Had trouble figuring out how to move to next page</a:t>
            </a:r>
          </a:p>
          <a:p>
            <a:pPr lvl="0" algn="l" rtl="0">
              <a:spcBef>
                <a:spcPts val="0"/>
              </a:spcBef>
              <a:buNone/>
            </a:pPr>
            <a:endParaRPr>
              <a:solidFill>
                <a:srgbClr val="FFFFFF"/>
              </a:solidFill>
            </a:endParaRPr>
          </a:p>
          <a:p>
            <a:pPr marL="457200" lvl="0" indent="-228600" algn="l" rtl="0">
              <a:spcBef>
                <a:spcPts val="0"/>
              </a:spcBef>
              <a:buClr>
                <a:srgbClr val="FFFFFF"/>
              </a:buClr>
              <a:buChar char="-"/>
            </a:pPr>
            <a:r>
              <a:rPr lang="en">
                <a:solidFill>
                  <a:srgbClr val="FFFFFF"/>
                </a:solidFill>
              </a:rPr>
              <a:t>Asked us to send them invite to the app upon official launch</a:t>
            </a:r>
          </a:p>
        </p:txBody>
      </p:sp>
      <p:sp>
        <p:nvSpPr>
          <p:cNvPr id="180" name="Shape 180"/>
          <p:cNvSpPr txBox="1">
            <a:spLocks noGrp="1"/>
          </p:cNvSpPr>
          <p:nvPr>
            <p:ph type="body" idx="2"/>
          </p:nvPr>
        </p:nvSpPr>
        <p:spPr>
          <a:xfrm>
            <a:off x="4939500" y="1065075"/>
            <a:ext cx="3837000" cy="3354000"/>
          </a:xfrm>
          <a:prstGeom prst="rect">
            <a:avLst/>
          </a:prstGeom>
        </p:spPr>
        <p:txBody>
          <a:bodyPr lIns="91425" tIns="91425" rIns="91425" bIns="91425" anchor="ctr" anchorCtr="0">
            <a:noAutofit/>
          </a:bodyPr>
          <a:lstStyle/>
          <a:p>
            <a:pPr marL="457200" lvl="0" indent="-228600" rtl="0">
              <a:spcBef>
                <a:spcPts val="0"/>
              </a:spcBef>
              <a:buChar char="-"/>
            </a:pPr>
            <a:r>
              <a:rPr lang="en"/>
              <a:t>After granting access to photos ask if there are photos that the user does not want to show up</a:t>
            </a:r>
          </a:p>
          <a:p>
            <a:pPr marL="457200" lvl="0" indent="-228600" rtl="0">
              <a:spcBef>
                <a:spcPts val="0"/>
              </a:spcBef>
              <a:buClr>
                <a:srgbClr val="FFFFFF"/>
              </a:buClr>
              <a:buChar char="-"/>
            </a:pPr>
            <a:endParaRPr>
              <a:solidFill>
                <a:srgbClr val="FFFFFF"/>
              </a:solidFill>
            </a:endParaRPr>
          </a:p>
          <a:p>
            <a:pPr marL="457200" lvl="0" indent="-228600" rtl="0">
              <a:spcBef>
                <a:spcPts val="0"/>
              </a:spcBef>
              <a:buChar char="-"/>
            </a:pPr>
            <a:r>
              <a:rPr lang="en"/>
              <a:t>Have clear scroll methods and task descriptions</a:t>
            </a:r>
          </a:p>
          <a:p>
            <a:pPr marL="457200" lvl="0" indent="-228600" rtl="0">
              <a:spcBef>
                <a:spcPts val="0"/>
              </a:spcBef>
              <a:buClr>
                <a:srgbClr val="FFFFFF"/>
              </a:buClr>
              <a:buChar char="-"/>
            </a:pPr>
            <a:r>
              <a:rPr lang="en">
                <a:solidFill>
                  <a:srgbClr val="FFFFFF"/>
                </a:solidFill>
              </a:rPr>
              <a:t> </a:t>
            </a:r>
          </a:p>
          <a:p>
            <a:pPr marL="457200" lvl="0" indent="-228600">
              <a:spcBef>
                <a:spcPts val="0"/>
              </a:spcBef>
              <a:buChar char="-"/>
            </a:pPr>
            <a:r>
              <a:rPr lang="en"/>
              <a:t>No changes, nice to hear!</a:t>
            </a:r>
          </a:p>
        </p:txBody>
      </p:sp>
      <p:sp>
        <p:nvSpPr>
          <p:cNvPr id="181" name="Shape 181"/>
          <p:cNvSpPr txBox="1">
            <a:spLocks noGrp="1"/>
          </p:cNvSpPr>
          <p:nvPr>
            <p:ph type="title"/>
          </p:nvPr>
        </p:nvSpPr>
        <p:spPr>
          <a:xfrm>
            <a:off x="4572000" y="0"/>
            <a:ext cx="4572000" cy="762000"/>
          </a:xfrm>
          <a:prstGeom prst="rect">
            <a:avLst/>
          </a:prstGeom>
          <a:solidFill>
            <a:schemeClr val="lt1"/>
          </a:solidFill>
        </p:spPr>
        <p:txBody>
          <a:bodyPr lIns="91425" tIns="91425" rIns="91425" bIns="91425" anchor="b" anchorCtr="0">
            <a:noAutofit/>
          </a:bodyPr>
          <a:lstStyle/>
          <a:p>
            <a:pPr lvl="0" rtl="0">
              <a:spcBef>
                <a:spcPts val="0"/>
              </a:spcBef>
              <a:buNone/>
            </a:pPr>
            <a:r>
              <a:rPr lang="en">
                <a:solidFill>
                  <a:srgbClr val="FFFFFF"/>
                </a:solidFill>
              </a:rPr>
              <a:t>Changes</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pic>
        <p:nvPicPr>
          <p:cNvPr id="186" name="Shape 186"/>
          <p:cNvPicPr preferRelativeResize="0"/>
          <p:nvPr/>
        </p:nvPicPr>
        <p:blipFill>
          <a:blip r:embed="rId3">
            <a:alphaModFix/>
          </a:blip>
          <a:stretch>
            <a:fillRect/>
          </a:stretch>
        </p:blipFill>
        <p:spPr>
          <a:xfrm>
            <a:off x="2137325" y="-8"/>
            <a:ext cx="7006674" cy="5252382"/>
          </a:xfrm>
          <a:prstGeom prst="rect">
            <a:avLst/>
          </a:prstGeom>
          <a:noFill/>
          <a:ln>
            <a:noFill/>
          </a:ln>
        </p:spPr>
      </p:pic>
      <p:sp>
        <p:nvSpPr>
          <p:cNvPr id="187" name="Shape 187"/>
          <p:cNvSpPr txBox="1">
            <a:spLocks noGrp="1"/>
          </p:cNvSpPr>
          <p:nvPr>
            <p:ph type="body" idx="1"/>
          </p:nvPr>
        </p:nvSpPr>
        <p:spPr>
          <a:xfrm>
            <a:off x="0" y="4055875"/>
            <a:ext cx="5998800" cy="598800"/>
          </a:xfrm>
          <a:prstGeom prst="rect">
            <a:avLst/>
          </a:prstGeom>
          <a:solidFill>
            <a:srgbClr val="FFFFFF"/>
          </a:solidFill>
        </p:spPr>
        <p:txBody>
          <a:bodyPr lIns="91425" tIns="91425" rIns="91425" bIns="91425" anchor="ctr" anchorCtr="0">
            <a:noAutofit/>
          </a:bodyPr>
          <a:lstStyle/>
          <a:p>
            <a:pPr lvl="0" indent="457200" rtl="0">
              <a:spcBef>
                <a:spcPts val="0"/>
              </a:spcBef>
              <a:buNone/>
            </a:pPr>
            <a:r>
              <a:rPr lang="en">
                <a:solidFill>
                  <a:srgbClr val="000000"/>
                </a:solidFill>
                <a:latin typeface="Playfair Display"/>
                <a:ea typeface="Playfair Display"/>
                <a:cs typeface="Playfair Display"/>
                <a:sym typeface="Playfair Display"/>
              </a:rPr>
              <a:t>Friend Chaikulngamdee</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Shape 192"/>
          <p:cNvSpPr txBox="1">
            <a:spLocks noGrp="1"/>
          </p:cNvSpPr>
          <p:nvPr>
            <p:ph type="title"/>
          </p:nvPr>
        </p:nvSpPr>
        <p:spPr>
          <a:xfrm>
            <a:off x="0" y="0"/>
            <a:ext cx="4572000" cy="762000"/>
          </a:xfrm>
          <a:prstGeom prst="rect">
            <a:avLst/>
          </a:prstGeom>
          <a:solidFill>
            <a:srgbClr val="FFFFFF"/>
          </a:solidFill>
        </p:spPr>
        <p:txBody>
          <a:bodyPr lIns="91425" tIns="91425" rIns="91425" bIns="91425" anchor="b" anchorCtr="0">
            <a:noAutofit/>
          </a:bodyPr>
          <a:lstStyle/>
          <a:p>
            <a:pPr lvl="0" rtl="0">
              <a:spcBef>
                <a:spcPts val="0"/>
              </a:spcBef>
              <a:buNone/>
            </a:pPr>
            <a:r>
              <a:rPr lang="en">
                <a:solidFill>
                  <a:schemeClr val="lt1"/>
                </a:solidFill>
              </a:rPr>
              <a:t>Result</a:t>
            </a:r>
          </a:p>
        </p:txBody>
      </p:sp>
      <p:sp>
        <p:nvSpPr>
          <p:cNvPr id="193" name="Shape 193"/>
          <p:cNvSpPr txBox="1">
            <a:spLocks noGrp="1"/>
          </p:cNvSpPr>
          <p:nvPr>
            <p:ph type="body" idx="2"/>
          </p:nvPr>
        </p:nvSpPr>
        <p:spPr>
          <a:xfrm>
            <a:off x="4939500" y="1298875"/>
            <a:ext cx="3837000" cy="3120300"/>
          </a:xfrm>
          <a:prstGeom prst="rect">
            <a:avLst/>
          </a:prstGeom>
        </p:spPr>
        <p:txBody>
          <a:bodyPr lIns="91425" tIns="91425" rIns="91425" bIns="91425" anchor="ctr" anchorCtr="0">
            <a:noAutofit/>
          </a:bodyPr>
          <a:lstStyle/>
          <a:p>
            <a:pPr marL="457200" lvl="0" indent="-228600" rtl="0">
              <a:spcBef>
                <a:spcPts val="0"/>
              </a:spcBef>
              <a:buChar char="-"/>
            </a:pPr>
            <a:r>
              <a:rPr lang="en"/>
              <a:t>Write the word tutorial onscreen</a:t>
            </a:r>
          </a:p>
          <a:p>
            <a:pPr marL="457200" lvl="0" indent="-228600" rtl="0">
              <a:spcBef>
                <a:spcPts val="0"/>
              </a:spcBef>
              <a:buClr>
                <a:srgbClr val="FFFFFF"/>
              </a:buClr>
              <a:buChar char="-"/>
            </a:pPr>
            <a:r>
              <a:rPr lang="en">
                <a:solidFill>
                  <a:srgbClr val="FFFFFF"/>
                </a:solidFill>
              </a:rPr>
              <a:t> </a:t>
            </a:r>
          </a:p>
          <a:p>
            <a:pPr marL="457200" lvl="0" indent="-228600" rtl="0">
              <a:spcBef>
                <a:spcPts val="0"/>
              </a:spcBef>
              <a:buChar char="-"/>
            </a:pPr>
            <a:r>
              <a:rPr lang="en"/>
              <a:t>Explain that by flicking the roulette the app will randomly flash through photos</a:t>
            </a:r>
          </a:p>
          <a:p>
            <a:pPr marL="457200" lvl="0" indent="-228600" rtl="0">
              <a:spcBef>
                <a:spcPts val="0"/>
              </a:spcBef>
              <a:buClr>
                <a:srgbClr val="FFFFFF"/>
              </a:buClr>
              <a:buChar char="-"/>
            </a:pPr>
            <a:r>
              <a:rPr lang="en">
                <a:solidFill>
                  <a:srgbClr val="FFFFFF"/>
                </a:solidFill>
              </a:rPr>
              <a:t> </a:t>
            </a:r>
          </a:p>
          <a:p>
            <a:pPr marL="457200" lvl="0" indent="-228600" rtl="0">
              <a:spcBef>
                <a:spcPts val="0"/>
              </a:spcBef>
              <a:buChar char="-"/>
            </a:pPr>
            <a:r>
              <a:rPr lang="en"/>
              <a:t>Allow send all functionality</a:t>
            </a:r>
          </a:p>
        </p:txBody>
      </p:sp>
      <p:sp>
        <p:nvSpPr>
          <p:cNvPr id="194" name="Shape 194"/>
          <p:cNvSpPr txBox="1">
            <a:spLocks noGrp="1"/>
          </p:cNvSpPr>
          <p:nvPr>
            <p:ph type="title"/>
          </p:nvPr>
        </p:nvSpPr>
        <p:spPr>
          <a:xfrm>
            <a:off x="4572000" y="0"/>
            <a:ext cx="4572000" cy="762000"/>
          </a:xfrm>
          <a:prstGeom prst="rect">
            <a:avLst/>
          </a:prstGeom>
          <a:solidFill>
            <a:schemeClr val="lt1"/>
          </a:solidFill>
        </p:spPr>
        <p:txBody>
          <a:bodyPr lIns="91425" tIns="91425" rIns="91425" bIns="91425" anchor="b" anchorCtr="0">
            <a:noAutofit/>
          </a:bodyPr>
          <a:lstStyle/>
          <a:p>
            <a:pPr lvl="0" rtl="0">
              <a:spcBef>
                <a:spcPts val="0"/>
              </a:spcBef>
              <a:buNone/>
            </a:pPr>
            <a:r>
              <a:rPr lang="en">
                <a:solidFill>
                  <a:srgbClr val="FFFFFF"/>
                </a:solidFill>
              </a:rPr>
              <a:t>Changes</a:t>
            </a:r>
          </a:p>
        </p:txBody>
      </p:sp>
      <p:sp>
        <p:nvSpPr>
          <p:cNvPr id="195" name="Shape 195"/>
          <p:cNvSpPr txBox="1">
            <a:spLocks noGrp="1"/>
          </p:cNvSpPr>
          <p:nvPr>
            <p:ph type="subTitle" idx="1"/>
          </p:nvPr>
        </p:nvSpPr>
        <p:spPr>
          <a:xfrm>
            <a:off x="263400" y="1010150"/>
            <a:ext cx="4045200" cy="3657000"/>
          </a:xfrm>
          <a:prstGeom prst="rect">
            <a:avLst/>
          </a:prstGeom>
        </p:spPr>
        <p:txBody>
          <a:bodyPr lIns="91425" tIns="91425" rIns="91425" bIns="91425" anchor="ctr" anchorCtr="0">
            <a:noAutofit/>
          </a:bodyPr>
          <a:lstStyle/>
          <a:p>
            <a:pPr marL="457200" lvl="0" indent="-228600" algn="l" rtl="0">
              <a:spcBef>
                <a:spcPts val="0"/>
              </a:spcBef>
              <a:buClr>
                <a:srgbClr val="FFFFFF"/>
              </a:buClr>
              <a:buChar char="-"/>
            </a:pPr>
            <a:r>
              <a:rPr lang="en">
                <a:solidFill>
                  <a:srgbClr val="FFFFFF"/>
                </a:solidFill>
              </a:rPr>
              <a:t>Did not understand that she was undergoing a tutorial</a:t>
            </a:r>
          </a:p>
          <a:p>
            <a:pPr lvl="0" algn="l" rtl="0">
              <a:spcBef>
                <a:spcPts val="0"/>
              </a:spcBef>
              <a:buNone/>
            </a:pPr>
            <a:endParaRPr>
              <a:solidFill>
                <a:srgbClr val="FFFFFF"/>
              </a:solidFill>
            </a:endParaRPr>
          </a:p>
          <a:p>
            <a:pPr marL="457200" lvl="0" indent="-228600" algn="l" rtl="0">
              <a:spcBef>
                <a:spcPts val="0"/>
              </a:spcBef>
              <a:buClr>
                <a:srgbClr val="FFFFFF"/>
              </a:buClr>
              <a:buChar char="-"/>
            </a:pPr>
            <a:r>
              <a:rPr lang="en">
                <a:solidFill>
                  <a:srgbClr val="FFFFFF"/>
                </a:solidFill>
              </a:rPr>
              <a:t>viewed the onboarding process as “cheesy” and long</a:t>
            </a:r>
          </a:p>
          <a:p>
            <a:pPr lvl="0" algn="l" rtl="0">
              <a:spcBef>
                <a:spcPts val="0"/>
              </a:spcBef>
              <a:buNone/>
            </a:pPr>
            <a:endParaRPr>
              <a:solidFill>
                <a:srgbClr val="FFFFFF"/>
              </a:solidFill>
            </a:endParaRPr>
          </a:p>
          <a:p>
            <a:pPr marL="457200" lvl="0" indent="-228600" algn="l" rtl="0">
              <a:spcBef>
                <a:spcPts val="0"/>
              </a:spcBef>
              <a:buClr>
                <a:srgbClr val="FFFFFF"/>
              </a:buClr>
              <a:buChar char="-"/>
            </a:pPr>
            <a:r>
              <a:rPr lang="en">
                <a:solidFill>
                  <a:srgbClr val="FFFFFF"/>
                </a:solidFill>
              </a:rPr>
              <a:t>Wanted to send photo to every contact</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pic>
        <p:nvPicPr>
          <p:cNvPr id="200" name="Shape 200"/>
          <p:cNvPicPr preferRelativeResize="0"/>
          <p:nvPr/>
        </p:nvPicPr>
        <p:blipFill>
          <a:blip r:embed="rId3">
            <a:alphaModFix/>
          </a:blip>
          <a:stretch>
            <a:fillRect/>
          </a:stretch>
        </p:blipFill>
        <p:spPr>
          <a:xfrm>
            <a:off x="2146625" y="-46462"/>
            <a:ext cx="7056599" cy="5236425"/>
          </a:xfrm>
          <a:prstGeom prst="rect">
            <a:avLst/>
          </a:prstGeom>
          <a:noFill/>
          <a:ln>
            <a:noFill/>
          </a:ln>
        </p:spPr>
      </p:pic>
      <p:sp>
        <p:nvSpPr>
          <p:cNvPr id="201" name="Shape 201"/>
          <p:cNvSpPr txBox="1">
            <a:spLocks noGrp="1"/>
          </p:cNvSpPr>
          <p:nvPr>
            <p:ph type="body" idx="1"/>
          </p:nvPr>
        </p:nvSpPr>
        <p:spPr>
          <a:xfrm>
            <a:off x="0" y="4055875"/>
            <a:ext cx="5998800" cy="598800"/>
          </a:xfrm>
          <a:prstGeom prst="rect">
            <a:avLst/>
          </a:prstGeom>
          <a:solidFill>
            <a:srgbClr val="FFFFFF"/>
          </a:solidFill>
        </p:spPr>
        <p:txBody>
          <a:bodyPr lIns="91425" tIns="91425" rIns="91425" bIns="91425" anchor="ctr" anchorCtr="0">
            <a:noAutofit/>
          </a:bodyPr>
          <a:lstStyle/>
          <a:p>
            <a:pPr lvl="0" indent="457200" rtl="0">
              <a:spcBef>
                <a:spcPts val="0"/>
              </a:spcBef>
              <a:buNone/>
            </a:pPr>
            <a:r>
              <a:rPr lang="en">
                <a:solidFill>
                  <a:srgbClr val="000000"/>
                </a:solidFill>
                <a:latin typeface="Playfair Display"/>
                <a:ea typeface="Playfair Display"/>
                <a:cs typeface="Playfair Display"/>
                <a:sym typeface="Playfair Display"/>
              </a:rPr>
              <a:t>Genevieve Payzer</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Shape 206"/>
          <p:cNvSpPr txBox="1">
            <a:spLocks noGrp="1"/>
          </p:cNvSpPr>
          <p:nvPr>
            <p:ph type="title"/>
          </p:nvPr>
        </p:nvSpPr>
        <p:spPr>
          <a:xfrm>
            <a:off x="0" y="0"/>
            <a:ext cx="4572000" cy="762000"/>
          </a:xfrm>
          <a:prstGeom prst="rect">
            <a:avLst/>
          </a:prstGeom>
          <a:solidFill>
            <a:srgbClr val="FFFFFF"/>
          </a:solidFill>
        </p:spPr>
        <p:txBody>
          <a:bodyPr lIns="91425" tIns="91425" rIns="91425" bIns="91425" anchor="b" anchorCtr="0">
            <a:noAutofit/>
          </a:bodyPr>
          <a:lstStyle/>
          <a:p>
            <a:pPr lvl="0" rtl="0">
              <a:spcBef>
                <a:spcPts val="0"/>
              </a:spcBef>
              <a:buNone/>
            </a:pPr>
            <a:r>
              <a:rPr lang="en">
                <a:solidFill>
                  <a:schemeClr val="lt1"/>
                </a:solidFill>
              </a:rPr>
              <a:t>Result</a:t>
            </a:r>
          </a:p>
        </p:txBody>
      </p:sp>
      <p:sp>
        <p:nvSpPr>
          <p:cNvPr id="207" name="Shape 207"/>
          <p:cNvSpPr txBox="1">
            <a:spLocks noGrp="1"/>
          </p:cNvSpPr>
          <p:nvPr>
            <p:ph type="body" idx="2"/>
          </p:nvPr>
        </p:nvSpPr>
        <p:spPr>
          <a:xfrm>
            <a:off x="4939500" y="1010150"/>
            <a:ext cx="3837000" cy="3409200"/>
          </a:xfrm>
          <a:prstGeom prst="rect">
            <a:avLst/>
          </a:prstGeom>
        </p:spPr>
        <p:txBody>
          <a:bodyPr lIns="91425" tIns="91425" rIns="91425" bIns="91425" anchor="ctr" anchorCtr="0">
            <a:noAutofit/>
          </a:bodyPr>
          <a:lstStyle/>
          <a:p>
            <a:pPr marL="457200" lvl="0" indent="-228600" rtl="0">
              <a:spcBef>
                <a:spcPts val="0"/>
              </a:spcBef>
              <a:buChar char="-"/>
            </a:pPr>
            <a:r>
              <a:rPr lang="en"/>
              <a:t>Shorten tutorial process by having just one page with short info</a:t>
            </a:r>
          </a:p>
          <a:p>
            <a:pPr marL="457200" lvl="0" indent="-228600" rtl="0">
              <a:spcBef>
                <a:spcPts val="0"/>
              </a:spcBef>
              <a:buClr>
                <a:srgbClr val="FFFFFF"/>
              </a:buClr>
              <a:buChar char="-"/>
            </a:pPr>
            <a:r>
              <a:rPr lang="en">
                <a:solidFill>
                  <a:srgbClr val="FFFFFF"/>
                </a:solidFill>
              </a:rPr>
              <a:t> </a:t>
            </a:r>
          </a:p>
          <a:p>
            <a:pPr marL="457200" lvl="0" indent="-228600" rtl="0">
              <a:spcBef>
                <a:spcPts val="0"/>
              </a:spcBef>
              <a:buChar char="-"/>
            </a:pPr>
            <a:r>
              <a:rPr lang="en"/>
              <a:t>Make sure a minimum of one friend is picked on initial friend access screen</a:t>
            </a:r>
          </a:p>
          <a:p>
            <a:pPr marL="457200" lvl="0" indent="-228600" rtl="0">
              <a:spcBef>
                <a:spcPts val="0"/>
              </a:spcBef>
              <a:buClr>
                <a:srgbClr val="FFFFFF"/>
              </a:buClr>
              <a:buChar char="-"/>
            </a:pPr>
            <a:r>
              <a:rPr lang="en">
                <a:solidFill>
                  <a:srgbClr val="FFFFFF"/>
                </a:solidFill>
              </a:rPr>
              <a:t> </a:t>
            </a:r>
          </a:p>
          <a:p>
            <a:pPr marL="457200" lvl="0" indent="-228600" rtl="0">
              <a:spcBef>
                <a:spcPts val="0"/>
              </a:spcBef>
              <a:buChar char="-"/>
            </a:pPr>
            <a:r>
              <a:rPr lang="en"/>
              <a:t>Remove share button</a:t>
            </a:r>
          </a:p>
        </p:txBody>
      </p:sp>
      <p:sp>
        <p:nvSpPr>
          <p:cNvPr id="208" name="Shape 208"/>
          <p:cNvSpPr txBox="1">
            <a:spLocks noGrp="1"/>
          </p:cNvSpPr>
          <p:nvPr>
            <p:ph type="title"/>
          </p:nvPr>
        </p:nvSpPr>
        <p:spPr>
          <a:xfrm>
            <a:off x="4572000" y="0"/>
            <a:ext cx="4572000" cy="762000"/>
          </a:xfrm>
          <a:prstGeom prst="rect">
            <a:avLst/>
          </a:prstGeom>
          <a:solidFill>
            <a:schemeClr val="lt1"/>
          </a:solidFill>
        </p:spPr>
        <p:txBody>
          <a:bodyPr lIns="91425" tIns="91425" rIns="91425" bIns="91425" anchor="b" anchorCtr="0">
            <a:noAutofit/>
          </a:bodyPr>
          <a:lstStyle/>
          <a:p>
            <a:pPr lvl="0" rtl="0">
              <a:spcBef>
                <a:spcPts val="0"/>
              </a:spcBef>
              <a:buNone/>
            </a:pPr>
            <a:r>
              <a:rPr lang="en">
                <a:solidFill>
                  <a:srgbClr val="FFFFFF"/>
                </a:solidFill>
              </a:rPr>
              <a:t>Changes</a:t>
            </a:r>
          </a:p>
        </p:txBody>
      </p:sp>
      <p:sp>
        <p:nvSpPr>
          <p:cNvPr id="209" name="Shape 209"/>
          <p:cNvSpPr txBox="1">
            <a:spLocks noGrp="1"/>
          </p:cNvSpPr>
          <p:nvPr>
            <p:ph type="subTitle" idx="1"/>
          </p:nvPr>
        </p:nvSpPr>
        <p:spPr>
          <a:xfrm>
            <a:off x="263400" y="1010150"/>
            <a:ext cx="4045200" cy="3657000"/>
          </a:xfrm>
          <a:prstGeom prst="rect">
            <a:avLst/>
          </a:prstGeom>
        </p:spPr>
        <p:txBody>
          <a:bodyPr lIns="91425" tIns="91425" rIns="91425" bIns="91425" anchor="ctr" anchorCtr="0">
            <a:noAutofit/>
          </a:bodyPr>
          <a:lstStyle/>
          <a:p>
            <a:pPr marL="457200" lvl="0" indent="-228600" algn="l" rtl="0">
              <a:spcBef>
                <a:spcPts val="0"/>
              </a:spcBef>
              <a:buClr>
                <a:srgbClr val="FFFFFF"/>
              </a:buClr>
              <a:buChar char="-"/>
            </a:pPr>
            <a:r>
              <a:rPr lang="en">
                <a:solidFill>
                  <a:srgbClr val="FFFFFF"/>
                </a:solidFill>
              </a:rPr>
              <a:t>Thought the tutorial was not clear and was confused</a:t>
            </a:r>
          </a:p>
          <a:p>
            <a:pPr lvl="0" algn="l" rtl="0">
              <a:spcBef>
                <a:spcPts val="0"/>
              </a:spcBef>
              <a:buNone/>
            </a:pPr>
            <a:endParaRPr>
              <a:solidFill>
                <a:srgbClr val="FFFFFF"/>
              </a:solidFill>
            </a:endParaRPr>
          </a:p>
          <a:p>
            <a:pPr marL="457200" lvl="0" indent="-228600" algn="l" rtl="0">
              <a:spcBef>
                <a:spcPts val="0"/>
              </a:spcBef>
              <a:buClr>
                <a:srgbClr val="FFFFFF"/>
              </a:buClr>
              <a:buChar char="-"/>
            </a:pPr>
            <a:r>
              <a:rPr lang="en">
                <a:solidFill>
                  <a:srgbClr val="FFFFFF"/>
                </a:solidFill>
              </a:rPr>
              <a:t>did not feel compelled to send pictures to others</a:t>
            </a:r>
          </a:p>
          <a:p>
            <a:pPr lvl="0" algn="l" rtl="0">
              <a:spcBef>
                <a:spcPts val="0"/>
              </a:spcBef>
              <a:buNone/>
            </a:pPr>
            <a:endParaRPr>
              <a:solidFill>
                <a:srgbClr val="FFFFFF"/>
              </a:solidFill>
            </a:endParaRPr>
          </a:p>
          <a:p>
            <a:pPr marL="457200" lvl="0" indent="-228600" algn="l" rtl="0">
              <a:spcBef>
                <a:spcPts val="0"/>
              </a:spcBef>
              <a:buClr>
                <a:srgbClr val="FFFFFF"/>
              </a:buClr>
              <a:buChar char="-"/>
            </a:pPr>
            <a:r>
              <a:rPr lang="en">
                <a:solidFill>
                  <a:srgbClr val="FFFFFF"/>
                </a:solidFill>
              </a:rPr>
              <a:t>Had no friend to send to in a contact list</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Shape 214"/>
          <p:cNvSpPr txBox="1">
            <a:spLocks noGrp="1"/>
          </p:cNvSpPr>
          <p:nvPr>
            <p:ph type="title"/>
          </p:nvPr>
        </p:nvSpPr>
        <p:spPr>
          <a:xfrm>
            <a:off x="586725" y="58387"/>
            <a:ext cx="7970700" cy="1538400"/>
          </a:xfrm>
          <a:prstGeom prst="rect">
            <a:avLst/>
          </a:prstGeom>
        </p:spPr>
        <p:txBody>
          <a:bodyPr lIns="91425" tIns="91425" rIns="91425" bIns="91425" anchor="ctr" anchorCtr="0">
            <a:noAutofit/>
          </a:bodyPr>
          <a:lstStyle/>
          <a:p>
            <a:pPr lvl="0">
              <a:spcBef>
                <a:spcPts val="0"/>
              </a:spcBef>
              <a:buNone/>
            </a:pPr>
            <a:r>
              <a:rPr lang="en" sz="7200">
                <a:solidFill>
                  <a:srgbClr val="FFFFFF"/>
                </a:solidFill>
              </a:rPr>
              <a:t>Summary</a:t>
            </a:r>
          </a:p>
        </p:txBody>
      </p:sp>
      <p:sp>
        <p:nvSpPr>
          <p:cNvPr id="215" name="Shape 215"/>
          <p:cNvSpPr txBox="1"/>
          <p:nvPr/>
        </p:nvSpPr>
        <p:spPr>
          <a:xfrm>
            <a:off x="586725" y="1714500"/>
            <a:ext cx="7884900" cy="2955000"/>
          </a:xfrm>
          <a:prstGeom prst="rect">
            <a:avLst/>
          </a:prstGeom>
          <a:noFill/>
          <a:ln>
            <a:noFill/>
          </a:ln>
        </p:spPr>
        <p:txBody>
          <a:bodyPr lIns="91425" tIns="91425" rIns="91425" bIns="91425" anchor="ctr" anchorCtr="0">
            <a:noAutofit/>
          </a:bodyPr>
          <a:lstStyle/>
          <a:p>
            <a:pPr marL="457200" lvl="0" indent="-381000" rtl="0">
              <a:lnSpc>
                <a:spcPct val="150000"/>
              </a:lnSpc>
              <a:spcBef>
                <a:spcPts val="0"/>
              </a:spcBef>
              <a:buClr>
                <a:srgbClr val="FFFFFF"/>
              </a:buClr>
              <a:buSzPct val="100000"/>
              <a:buFont typeface="Playfair Display"/>
              <a:buChar char="-"/>
            </a:pPr>
            <a:r>
              <a:rPr lang="en" sz="2400" b="1">
                <a:solidFill>
                  <a:srgbClr val="FFFFFF"/>
                </a:solidFill>
                <a:latin typeface="Playfair Display"/>
                <a:ea typeface="Playfair Display"/>
                <a:cs typeface="Playfair Display"/>
                <a:sym typeface="Playfair Display"/>
              </a:rPr>
              <a:t>Enjoy your best memories with your friends</a:t>
            </a:r>
          </a:p>
          <a:p>
            <a:pPr marL="457200" lvl="0" indent="-381000" rtl="0">
              <a:lnSpc>
                <a:spcPct val="150000"/>
              </a:lnSpc>
              <a:spcBef>
                <a:spcPts val="0"/>
              </a:spcBef>
              <a:buClr>
                <a:srgbClr val="FFFFFF"/>
              </a:buClr>
              <a:buSzPct val="100000"/>
              <a:buFont typeface="Playfair Display"/>
              <a:buChar char="-"/>
            </a:pPr>
            <a:r>
              <a:rPr lang="en" sz="2400" b="1">
                <a:solidFill>
                  <a:srgbClr val="FFFFFF"/>
                </a:solidFill>
                <a:latin typeface="Playfair Display"/>
                <a:ea typeface="Playfair Display"/>
                <a:cs typeface="Playfair Display"/>
                <a:sym typeface="Playfair Display"/>
              </a:rPr>
              <a:t>Three kinds of young people</a:t>
            </a:r>
          </a:p>
          <a:p>
            <a:pPr marL="457200" lvl="0" indent="-381000" rtl="0">
              <a:lnSpc>
                <a:spcPct val="150000"/>
              </a:lnSpc>
              <a:spcBef>
                <a:spcPts val="0"/>
              </a:spcBef>
              <a:buClr>
                <a:srgbClr val="FFFFFF"/>
              </a:buClr>
              <a:buSzPct val="100000"/>
              <a:buFont typeface="Playfair Display"/>
              <a:buChar char="-"/>
            </a:pPr>
            <a:r>
              <a:rPr lang="en" sz="2400" b="1">
                <a:solidFill>
                  <a:srgbClr val="FFFFFF"/>
                </a:solidFill>
                <a:latin typeface="Playfair Display"/>
                <a:ea typeface="Playfair Display"/>
                <a:cs typeface="Playfair Display"/>
                <a:sym typeface="Playfair Display"/>
              </a:rPr>
              <a:t> Some tasks were intuitive (rolling a photo)</a:t>
            </a:r>
          </a:p>
          <a:p>
            <a:pPr marL="457200" lvl="0" indent="-381000" rtl="0">
              <a:lnSpc>
                <a:spcPct val="150000"/>
              </a:lnSpc>
              <a:spcBef>
                <a:spcPts val="0"/>
              </a:spcBef>
              <a:buClr>
                <a:schemeClr val="dk1"/>
              </a:buClr>
              <a:buSzPct val="100000"/>
              <a:buFont typeface="Playfair Display"/>
              <a:buChar char="-"/>
            </a:pPr>
            <a:r>
              <a:rPr lang="en" sz="2400" b="1">
                <a:solidFill>
                  <a:schemeClr val="dk1"/>
                </a:solidFill>
                <a:latin typeface="Playfair Display"/>
                <a:ea typeface="Playfair Display"/>
                <a:cs typeface="Playfair Display"/>
                <a:sym typeface="Playfair Display"/>
              </a:rPr>
              <a:t>Some tasks were overly complex (onboarding)</a:t>
            </a:r>
          </a:p>
          <a:p>
            <a:pPr lvl="0">
              <a:spcBef>
                <a:spcPts val="0"/>
              </a:spcBef>
              <a:buNone/>
            </a:pP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Shape 220"/>
          <p:cNvSpPr txBox="1">
            <a:spLocks noGrp="1"/>
          </p:cNvSpPr>
          <p:nvPr>
            <p:ph type="title"/>
          </p:nvPr>
        </p:nvSpPr>
        <p:spPr>
          <a:xfrm>
            <a:off x="586725" y="1353787"/>
            <a:ext cx="7970700" cy="1538400"/>
          </a:xfrm>
          <a:prstGeom prst="rect">
            <a:avLst/>
          </a:prstGeom>
        </p:spPr>
        <p:txBody>
          <a:bodyPr lIns="91425" tIns="91425" rIns="91425" bIns="91425" anchor="ctr" anchorCtr="0">
            <a:noAutofit/>
          </a:bodyPr>
          <a:lstStyle/>
          <a:p>
            <a:pPr lvl="0">
              <a:spcBef>
                <a:spcPts val="0"/>
              </a:spcBef>
              <a:buNone/>
            </a:pPr>
            <a:r>
              <a:rPr lang="en">
                <a:solidFill>
                  <a:srgbClr val="FFFFFF"/>
                </a:solidFill>
              </a:rPr>
              <a:t>Thanks</a:t>
            </a:r>
          </a:p>
        </p:txBody>
      </p:sp>
      <p:sp>
        <p:nvSpPr>
          <p:cNvPr id="221" name="Shape 221"/>
          <p:cNvSpPr txBox="1">
            <a:spLocks noGrp="1"/>
          </p:cNvSpPr>
          <p:nvPr>
            <p:ph type="body" idx="1"/>
          </p:nvPr>
        </p:nvSpPr>
        <p:spPr>
          <a:xfrm>
            <a:off x="586725" y="2968387"/>
            <a:ext cx="7970700" cy="1071600"/>
          </a:xfrm>
          <a:prstGeom prst="rect">
            <a:avLst/>
          </a:prstGeom>
        </p:spPr>
        <p:txBody>
          <a:bodyPr lIns="91425" tIns="91425" rIns="91425" bIns="91425" anchor="t" anchorCtr="0">
            <a:noAutofit/>
          </a:bodyPr>
          <a:lstStyle/>
          <a:p>
            <a:pPr lvl="0">
              <a:spcBef>
                <a:spcPts val="0"/>
              </a:spcBef>
              <a:buNone/>
            </a:pPr>
            <a:r>
              <a:rPr lang="en">
                <a:latin typeface="Playfair Display"/>
                <a:ea typeface="Playfair Display"/>
                <a:cs typeface="Playfair Display"/>
                <a:sym typeface="Playfair Display"/>
              </a:rPr>
              <a:t>Questions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Shape 74"/>
          <p:cNvSpPr/>
          <p:nvPr/>
        </p:nvSpPr>
        <p:spPr>
          <a:xfrm>
            <a:off x="1700550" y="1087250"/>
            <a:ext cx="5752200" cy="3893700"/>
          </a:xfrm>
          <a:prstGeom prst="rect">
            <a:avLst/>
          </a:prstGeom>
          <a:solidFill>
            <a:srgbClr val="000000"/>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5" name="Shape 75"/>
          <p:cNvSpPr txBox="1">
            <a:spLocks noGrp="1"/>
          </p:cNvSpPr>
          <p:nvPr>
            <p:ph type="title"/>
          </p:nvPr>
        </p:nvSpPr>
        <p:spPr>
          <a:xfrm>
            <a:off x="311700" y="372725"/>
            <a:ext cx="8520600" cy="645000"/>
          </a:xfrm>
          <a:prstGeom prst="rect">
            <a:avLst/>
          </a:prstGeom>
        </p:spPr>
        <p:txBody>
          <a:bodyPr lIns="91425" tIns="91425" rIns="91425" bIns="91425" anchor="t" anchorCtr="0">
            <a:noAutofit/>
          </a:bodyPr>
          <a:lstStyle/>
          <a:p>
            <a:pPr lvl="0">
              <a:spcBef>
                <a:spcPts val="0"/>
              </a:spcBef>
              <a:buNone/>
            </a:pPr>
            <a:r>
              <a:rPr lang="en"/>
              <a:t>Overview of Talk</a:t>
            </a:r>
          </a:p>
        </p:txBody>
      </p:sp>
      <p:pic>
        <p:nvPicPr>
          <p:cNvPr id="76" name="Shape 76"/>
          <p:cNvPicPr preferRelativeResize="0"/>
          <p:nvPr/>
        </p:nvPicPr>
        <p:blipFill>
          <a:blip r:embed="rId3">
            <a:alphaModFix/>
          </a:blip>
          <a:stretch>
            <a:fillRect/>
          </a:stretch>
        </p:blipFill>
        <p:spPr>
          <a:xfrm>
            <a:off x="1810199" y="1169150"/>
            <a:ext cx="5523600" cy="37196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Shape 81"/>
          <p:cNvSpPr txBox="1">
            <a:spLocks noGrp="1"/>
          </p:cNvSpPr>
          <p:nvPr>
            <p:ph type="title"/>
          </p:nvPr>
        </p:nvSpPr>
        <p:spPr>
          <a:xfrm>
            <a:off x="265500" y="724200"/>
            <a:ext cx="4045200" cy="1707000"/>
          </a:xfrm>
          <a:prstGeom prst="rect">
            <a:avLst/>
          </a:prstGeom>
        </p:spPr>
        <p:txBody>
          <a:bodyPr lIns="91425" tIns="91425" rIns="91425" bIns="91425" anchor="b" anchorCtr="0">
            <a:noAutofit/>
          </a:bodyPr>
          <a:lstStyle/>
          <a:p>
            <a:pPr lvl="0">
              <a:spcBef>
                <a:spcPts val="0"/>
              </a:spcBef>
              <a:buNone/>
            </a:pPr>
            <a:r>
              <a:rPr lang="en"/>
              <a:t>Mission Statement</a:t>
            </a:r>
          </a:p>
        </p:txBody>
      </p:sp>
      <p:sp>
        <p:nvSpPr>
          <p:cNvPr id="82" name="Shape 82"/>
          <p:cNvSpPr txBox="1">
            <a:spLocks noGrp="1"/>
          </p:cNvSpPr>
          <p:nvPr>
            <p:ph type="subTitle" idx="1"/>
          </p:nvPr>
        </p:nvSpPr>
        <p:spPr>
          <a:xfrm>
            <a:off x="265500" y="2559900"/>
            <a:ext cx="4045200" cy="1707000"/>
          </a:xfrm>
          <a:prstGeom prst="rect">
            <a:avLst/>
          </a:prstGeom>
        </p:spPr>
        <p:txBody>
          <a:bodyPr lIns="91425" tIns="91425" rIns="91425" bIns="91425" anchor="ctr" anchorCtr="0">
            <a:noAutofit/>
          </a:bodyPr>
          <a:lstStyle/>
          <a:p>
            <a:pPr lvl="0">
              <a:lnSpc>
                <a:spcPct val="115000"/>
              </a:lnSpc>
              <a:spcBef>
                <a:spcPts val="0"/>
              </a:spcBef>
              <a:buNone/>
            </a:pPr>
            <a:r>
              <a:rPr lang="en" sz="2700">
                <a:solidFill>
                  <a:schemeClr val="dk1"/>
                </a:solidFill>
              </a:rPr>
              <a:t>Bring friends together to have a fun time looking back at past experiences</a:t>
            </a:r>
          </a:p>
        </p:txBody>
      </p:sp>
      <p:sp>
        <p:nvSpPr>
          <p:cNvPr id="83" name="Shape 83"/>
          <p:cNvSpPr txBox="1">
            <a:spLocks noGrp="1"/>
          </p:cNvSpPr>
          <p:nvPr>
            <p:ph type="body" idx="2"/>
          </p:nvPr>
        </p:nvSpPr>
        <p:spPr>
          <a:xfrm>
            <a:off x="5278250" y="2509025"/>
            <a:ext cx="3150300" cy="1910400"/>
          </a:xfrm>
          <a:prstGeom prst="rect">
            <a:avLst/>
          </a:prstGeom>
        </p:spPr>
        <p:txBody>
          <a:bodyPr lIns="91425" tIns="91425" rIns="91425" bIns="91425" anchor="ctr" anchorCtr="0">
            <a:noAutofit/>
          </a:bodyPr>
          <a:lstStyle/>
          <a:p>
            <a:pPr lvl="0" algn="ctr">
              <a:spcBef>
                <a:spcPts val="0"/>
              </a:spcBef>
              <a:buNone/>
            </a:pPr>
            <a:r>
              <a:rPr lang="en" sz="3000"/>
              <a:t>Enjoy your best memories, together</a:t>
            </a:r>
          </a:p>
        </p:txBody>
      </p:sp>
      <p:sp>
        <p:nvSpPr>
          <p:cNvPr id="84" name="Shape 84"/>
          <p:cNvSpPr txBox="1">
            <a:spLocks noGrp="1"/>
          </p:cNvSpPr>
          <p:nvPr>
            <p:ph type="title"/>
          </p:nvPr>
        </p:nvSpPr>
        <p:spPr>
          <a:xfrm>
            <a:off x="4835400" y="724200"/>
            <a:ext cx="4045200" cy="1707000"/>
          </a:xfrm>
          <a:prstGeom prst="rect">
            <a:avLst/>
          </a:prstGeom>
        </p:spPr>
        <p:txBody>
          <a:bodyPr lIns="91425" tIns="91425" rIns="91425" bIns="91425" anchor="b" anchorCtr="0">
            <a:noAutofit/>
          </a:bodyPr>
          <a:lstStyle/>
          <a:p>
            <a:pPr lvl="0" rtl="0">
              <a:spcBef>
                <a:spcPts val="0"/>
              </a:spcBef>
              <a:buNone/>
            </a:pPr>
            <a:r>
              <a:rPr lang="en">
                <a:solidFill>
                  <a:schemeClr val="accent1"/>
                </a:solidFill>
              </a:rPr>
              <a:t>Value Proposition</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grpSp>
        <p:nvGrpSpPr>
          <p:cNvPr id="89" name="Shape 89"/>
          <p:cNvGrpSpPr/>
          <p:nvPr/>
        </p:nvGrpSpPr>
        <p:grpSpPr>
          <a:xfrm>
            <a:off x="6125746" y="353190"/>
            <a:ext cx="2921592" cy="4432553"/>
            <a:chOff x="3221799" y="1342525"/>
            <a:chExt cx="2673003" cy="3302700"/>
          </a:xfrm>
        </p:grpSpPr>
        <p:sp>
          <p:nvSpPr>
            <p:cNvPr id="90" name="Shape 90"/>
            <p:cNvSpPr/>
            <p:nvPr/>
          </p:nvSpPr>
          <p:spPr>
            <a:xfrm>
              <a:off x="3221803" y="1342525"/>
              <a:ext cx="2673000" cy="3302700"/>
            </a:xfrm>
            <a:prstGeom prst="rect">
              <a:avLst/>
            </a:prstGeom>
            <a:noFill/>
            <a:ln w="9525" cap="flat" cmpd="sng">
              <a:solidFill>
                <a:schemeClr val="dk1"/>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91" name="Shape 91"/>
            <p:cNvSpPr txBox="1"/>
            <p:nvPr/>
          </p:nvSpPr>
          <p:spPr>
            <a:xfrm>
              <a:off x="3221799" y="1342525"/>
              <a:ext cx="2672999" cy="823200"/>
            </a:xfrm>
            <a:prstGeom prst="rect">
              <a:avLst/>
            </a:prstGeom>
            <a:solidFill>
              <a:schemeClr val="dk1"/>
            </a:solidFill>
            <a:ln>
              <a:noFill/>
            </a:ln>
          </p:spPr>
          <p:txBody>
            <a:bodyPr lIns="91425" tIns="91425" rIns="91425" bIns="91425" anchor="ctr" anchorCtr="0">
              <a:noAutofit/>
            </a:bodyPr>
            <a:lstStyle/>
            <a:p>
              <a:pPr lvl="0">
                <a:spcBef>
                  <a:spcPts val="0"/>
                </a:spcBef>
                <a:buNone/>
              </a:pPr>
              <a:endParaRPr/>
            </a:p>
          </p:txBody>
        </p:sp>
      </p:grpSp>
      <p:grpSp>
        <p:nvGrpSpPr>
          <p:cNvPr id="92" name="Shape 92"/>
          <p:cNvGrpSpPr/>
          <p:nvPr/>
        </p:nvGrpSpPr>
        <p:grpSpPr>
          <a:xfrm>
            <a:off x="3111191" y="353217"/>
            <a:ext cx="2921592" cy="4432553"/>
            <a:chOff x="3221799" y="1342525"/>
            <a:chExt cx="2673003" cy="3302700"/>
          </a:xfrm>
        </p:grpSpPr>
        <p:sp>
          <p:nvSpPr>
            <p:cNvPr id="93" name="Shape 93"/>
            <p:cNvSpPr/>
            <p:nvPr/>
          </p:nvSpPr>
          <p:spPr>
            <a:xfrm>
              <a:off x="3221803" y="1342525"/>
              <a:ext cx="2673000" cy="3302700"/>
            </a:xfrm>
            <a:prstGeom prst="rect">
              <a:avLst/>
            </a:prstGeom>
            <a:noFill/>
            <a:ln w="9525" cap="flat" cmpd="sng">
              <a:solidFill>
                <a:schemeClr val="dk1"/>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94" name="Shape 94"/>
            <p:cNvSpPr txBox="1"/>
            <p:nvPr/>
          </p:nvSpPr>
          <p:spPr>
            <a:xfrm>
              <a:off x="3221799" y="1342525"/>
              <a:ext cx="2672999" cy="823200"/>
            </a:xfrm>
            <a:prstGeom prst="rect">
              <a:avLst/>
            </a:prstGeom>
            <a:solidFill>
              <a:schemeClr val="dk1"/>
            </a:solidFill>
            <a:ln>
              <a:noFill/>
            </a:ln>
          </p:spPr>
          <p:txBody>
            <a:bodyPr lIns="91425" tIns="91425" rIns="91425" bIns="91425" anchor="ctr" anchorCtr="0">
              <a:noAutofit/>
            </a:bodyPr>
            <a:lstStyle/>
            <a:p>
              <a:pPr lvl="0">
                <a:spcBef>
                  <a:spcPts val="0"/>
                </a:spcBef>
                <a:buNone/>
              </a:pPr>
              <a:endParaRPr/>
            </a:p>
          </p:txBody>
        </p:sp>
      </p:grpSp>
      <p:grpSp>
        <p:nvGrpSpPr>
          <p:cNvPr id="95" name="Shape 95"/>
          <p:cNvGrpSpPr/>
          <p:nvPr/>
        </p:nvGrpSpPr>
        <p:grpSpPr>
          <a:xfrm>
            <a:off x="96721" y="353120"/>
            <a:ext cx="2921592" cy="4432553"/>
            <a:chOff x="3221799" y="1342525"/>
            <a:chExt cx="2673003" cy="3302700"/>
          </a:xfrm>
        </p:grpSpPr>
        <p:sp>
          <p:nvSpPr>
            <p:cNvPr id="96" name="Shape 96"/>
            <p:cNvSpPr/>
            <p:nvPr/>
          </p:nvSpPr>
          <p:spPr>
            <a:xfrm>
              <a:off x="3221803" y="1342525"/>
              <a:ext cx="2673000" cy="3302700"/>
            </a:xfrm>
            <a:prstGeom prst="rect">
              <a:avLst/>
            </a:prstGeom>
            <a:noFill/>
            <a:ln w="9525" cap="flat" cmpd="sng">
              <a:solidFill>
                <a:schemeClr val="dk1"/>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97" name="Shape 97"/>
            <p:cNvSpPr txBox="1"/>
            <p:nvPr/>
          </p:nvSpPr>
          <p:spPr>
            <a:xfrm>
              <a:off x="3221799" y="1342525"/>
              <a:ext cx="2672999" cy="823200"/>
            </a:xfrm>
            <a:prstGeom prst="rect">
              <a:avLst/>
            </a:prstGeom>
            <a:solidFill>
              <a:schemeClr val="dk1"/>
            </a:solidFill>
            <a:ln>
              <a:noFill/>
            </a:ln>
          </p:spPr>
          <p:txBody>
            <a:bodyPr lIns="91425" tIns="91425" rIns="91425" bIns="91425" anchor="ctr" anchorCtr="0">
              <a:noAutofit/>
            </a:bodyPr>
            <a:lstStyle/>
            <a:p>
              <a:pPr lvl="0">
                <a:spcBef>
                  <a:spcPts val="0"/>
                </a:spcBef>
                <a:buNone/>
              </a:pPr>
              <a:endParaRPr/>
            </a:p>
          </p:txBody>
        </p:sp>
      </p:grpSp>
      <p:sp>
        <p:nvSpPr>
          <p:cNvPr id="98" name="Shape 98"/>
          <p:cNvSpPr/>
          <p:nvPr/>
        </p:nvSpPr>
        <p:spPr>
          <a:xfrm>
            <a:off x="6303475" y="1505425"/>
            <a:ext cx="2444100" cy="3198900"/>
          </a:xfrm>
          <a:prstGeom prst="rect">
            <a:avLst/>
          </a:prstGeom>
          <a:solidFill>
            <a:srgbClr val="434343"/>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99" name="Shape 99"/>
          <p:cNvSpPr/>
          <p:nvPr/>
        </p:nvSpPr>
        <p:spPr>
          <a:xfrm>
            <a:off x="3365150" y="1512425"/>
            <a:ext cx="2444100" cy="3135000"/>
          </a:xfrm>
          <a:prstGeom prst="rect">
            <a:avLst/>
          </a:prstGeom>
          <a:solidFill>
            <a:srgbClr val="434343"/>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00" name="Shape 100"/>
          <p:cNvSpPr/>
          <p:nvPr/>
        </p:nvSpPr>
        <p:spPr>
          <a:xfrm>
            <a:off x="278775" y="1505425"/>
            <a:ext cx="2444100" cy="3135000"/>
          </a:xfrm>
          <a:prstGeom prst="rect">
            <a:avLst/>
          </a:prstGeom>
          <a:solidFill>
            <a:srgbClr val="434343"/>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cxnSp>
        <p:nvCxnSpPr>
          <p:cNvPr id="101" name="Shape 101"/>
          <p:cNvCxnSpPr/>
          <p:nvPr/>
        </p:nvCxnSpPr>
        <p:spPr>
          <a:xfrm>
            <a:off x="391599" y="584313"/>
            <a:ext cx="0" cy="642900"/>
          </a:xfrm>
          <a:prstGeom prst="straightConnector1">
            <a:avLst/>
          </a:prstGeom>
          <a:noFill/>
          <a:ln w="9525" cap="flat" cmpd="sng">
            <a:solidFill>
              <a:schemeClr val="lt1"/>
            </a:solidFill>
            <a:prstDash val="solid"/>
            <a:round/>
            <a:headEnd type="none" w="med" len="med"/>
            <a:tailEnd type="none" w="med" len="med"/>
          </a:ln>
        </p:spPr>
      </p:cxnSp>
      <p:sp>
        <p:nvSpPr>
          <p:cNvPr id="102" name="Shape 102"/>
          <p:cNvSpPr txBox="1">
            <a:spLocks noGrp="1"/>
          </p:cNvSpPr>
          <p:nvPr>
            <p:ph type="body" idx="4294967295"/>
          </p:nvPr>
        </p:nvSpPr>
        <p:spPr>
          <a:xfrm>
            <a:off x="391599" y="353188"/>
            <a:ext cx="2209800" cy="1104600"/>
          </a:xfrm>
          <a:prstGeom prst="rect">
            <a:avLst/>
          </a:prstGeom>
        </p:spPr>
        <p:txBody>
          <a:bodyPr lIns="91425" tIns="91425" rIns="91425" bIns="91425" anchor="ctr" anchorCtr="0">
            <a:noAutofit/>
          </a:bodyPr>
          <a:lstStyle/>
          <a:p>
            <a:pPr lvl="0" algn="ctr" rtl="0">
              <a:lnSpc>
                <a:spcPct val="100000"/>
              </a:lnSpc>
              <a:spcBef>
                <a:spcPts val="0"/>
              </a:spcBef>
              <a:spcAft>
                <a:spcPts val="0"/>
              </a:spcAft>
              <a:buNone/>
            </a:pPr>
            <a:r>
              <a:rPr lang="en" sz="2400">
                <a:solidFill>
                  <a:schemeClr val="lt1"/>
                </a:solidFill>
              </a:rPr>
              <a:t>Smartphone</a:t>
            </a:r>
          </a:p>
        </p:txBody>
      </p:sp>
      <p:cxnSp>
        <p:nvCxnSpPr>
          <p:cNvPr id="103" name="Shape 103"/>
          <p:cNvCxnSpPr/>
          <p:nvPr/>
        </p:nvCxnSpPr>
        <p:spPr>
          <a:xfrm>
            <a:off x="2601669" y="587533"/>
            <a:ext cx="0" cy="642900"/>
          </a:xfrm>
          <a:prstGeom prst="straightConnector1">
            <a:avLst/>
          </a:prstGeom>
          <a:noFill/>
          <a:ln w="9525" cap="flat" cmpd="sng">
            <a:solidFill>
              <a:schemeClr val="lt1"/>
            </a:solidFill>
            <a:prstDash val="solid"/>
            <a:round/>
            <a:headEnd type="none" w="med" len="med"/>
            <a:tailEnd type="none" w="med" len="med"/>
          </a:ln>
        </p:spPr>
      </p:cxnSp>
      <p:cxnSp>
        <p:nvCxnSpPr>
          <p:cNvPr id="104" name="Shape 104"/>
          <p:cNvCxnSpPr/>
          <p:nvPr/>
        </p:nvCxnSpPr>
        <p:spPr>
          <a:xfrm>
            <a:off x="3406102" y="584388"/>
            <a:ext cx="0" cy="642900"/>
          </a:xfrm>
          <a:prstGeom prst="straightConnector1">
            <a:avLst/>
          </a:prstGeom>
          <a:noFill/>
          <a:ln w="9525" cap="flat" cmpd="sng">
            <a:solidFill>
              <a:schemeClr val="lt1"/>
            </a:solidFill>
            <a:prstDash val="solid"/>
            <a:round/>
            <a:headEnd type="none" w="med" len="med"/>
            <a:tailEnd type="none" w="med" len="med"/>
          </a:ln>
        </p:spPr>
      </p:cxnSp>
      <p:sp>
        <p:nvSpPr>
          <p:cNvPr id="105" name="Shape 105"/>
          <p:cNvSpPr txBox="1">
            <a:spLocks noGrp="1"/>
          </p:cNvSpPr>
          <p:nvPr>
            <p:ph type="body" idx="4294967295"/>
          </p:nvPr>
        </p:nvSpPr>
        <p:spPr>
          <a:xfrm>
            <a:off x="3406102" y="353265"/>
            <a:ext cx="2209800" cy="1104600"/>
          </a:xfrm>
          <a:prstGeom prst="rect">
            <a:avLst/>
          </a:prstGeom>
        </p:spPr>
        <p:txBody>
          <a:bodyPr lIns="91425" tIns="91425" rIns="91425" bIns="91425" anchor="ctr" anchorCtr="0">
            <a:noAutofit/>
          </a:bodyPr>
          <a:lstStyle/>
          <a:p>
            <a:pPr lvl="0" algn="ctr" rtl="0">
              <a:lnSpc>
                <a:spcPct val="100000"/>
              </a:lnSpc>
              <a:spcBef>
                <a:spcPts val="0"/>
              </a:spcBef>
              <a:spcAft>
                <a:spcPts val="0"/>
              </a:spcAft>
              <a:buNone/>
            </a:pPr>
            <a:r>
              <a:rPr lang="en" sz="2400">
                <a:solidFill>
                  <a:schemeClr val="lt1"/>
                </a:solidFill>
              </a:rPr>
              <a:t>Smartwatch</a:t>
            </a:r>
          </a:p>
        </p:txBody>
      </p:sp>
      <p:cxnSp>
        <p:nvCxnSpPr>
          <p:cNvPr id="106" name="Shape 106"/>
          <p:cNvCxnSpPr/>
          <p:nvPr/>
        </p:nvCxnSpPr>
        <p:spPr>
          <a:xfrm>
            <a:off x="5616191" y="587608"/>
            <a:ext cx="0" cy="642900"/>
          </a:xfrm>
          <a:prstGeom prst="straightConnector1">
            <a:avLst/>
          </a:prstGeom>
          <a:noFill/>
          <a:ln w="9525" cap="flat" cmpd="sng">
            <a:solidFill>
              <a:schemeClr val="lt1"/>
            </a:solidFill>
            <a:prstDash val="solid"/>
            <a:round/>
            <a:headEnd type="none" w="med" len="med"/>
            <a:tailEnd type="none" w="med" len="med"/>
          </a:ln>
        </p:spPr>
      </p:cxnSp>
      <p:cxnSp>
        <p:nvCxnSpPr>
          <p:cNvPr id="107" name="Shape 107"/>
          <p:cNvCxnSpPr/>
          <p:nvPr/>
        </p:nvCxnSpPr>
        <p:spPr>
          <a:xfrm>
            <a:off x="6420624" y="584361"/>
            <a:ext cx="0" cy="642900"/>
          </a:xfrm>
          <a:prstGeom prst="straightConnector1">
            <a:avLst/>
          </a:prstGeom>
          <a:noFill/>
          <a:ln w="9525" cap="flat" cmpd="sng">
            <a:solidFill>
              <a:schemeClr val="lt1"/>
            </a:solidFill>
            <a:prstDash val="solid"/>
            <a:round/>
            <a:headEnd type="none" w="med" len="med"/>
            <a:tailEnd type="none" w="med" len="med"/>
          </a:ln>
        </p:spPr>
      </p:cxnSp>
      <p:sp>
        <p:nvSpPr>
          <p:cNvPr id="108" name="Shape 108"/>
          <p:cNvSpPr txBox="1">
            <a:spLocks noGrp="1"/>
          </p:cNvSpPr>
          <p:nvPr>
            <p:ph type="body" idx="4294967295"/>
          </p:nvPr>
        </p:nvSpPr>
        <p:spPr>
          <a:xfrm>
            <a:off x="6420624" y="353238"/>
            <a:ext cx="2209800" cy="1104600"/>
          </a:xfrm>
          <a:prstGeom prst="rect">
            <a:avLst/>
          </a:prstGeom>
        </p:spPr>
        <p:txBody>
          <a:bodyPr lIns="91425" tIns="91425" rIns="91425" bIns="91425" anchor="ctr" anchorCtr="0">
            <a:noAutofit/>
          </a:bodyPr>
          <a:lstStyle/>
          <a:p>
            <a:pPr lvl="0" algn="ctr" rtl="0">
              <a:lnSpc>
                <a:spcPct val="100000"/>
              </a:lnSpc>
              <a:spcBef>
                <a:spcPts val="0"/>
              </a:spcBef>
              <a:spcAft>
                <a:spcPts val="0"/>
              </a:spcAft>
              <a:buNone/>
            </a:pPr>
            <a:r>
              <a:rPr lang="en" sz="2400">
                <a:solidFill>
                  <a:schemeClr val="lt1"/>
                </a:solidFill>
              </a:rPr>
              <a:t>Web App</a:t>
            </a:r>
          </a:p>
        </p:txBody>
      </p:sp>
      <p:cxnSp>
        <p:nvCxnSpPr>
          <p:cNvPr id="109" name="Shape 109"/>
          <p:cNvCxnSpPr/>
          <p:nvPr/>
        </p:nvCxnSpPr>
        <p:spPr>
          <a:xfrm>
            <a:off x="8630694" y="587580"/>
            <a:ext cx="0" cy="642900"/>
          </a:xfrm>
          <a:prstGeom prst="straightConnector1">
            <a:avLst/>
          </a:prstGeom>
          <a:noFill/>
          <a:ln w="9525" cap="flat" cmpd="sng">
            <a:solidFill>
              <a:schemeClr val="lt1"/>
            </a:solidFill>
            <a:prstDash val="solid"/>
            <a:round/>
            <a:headEnd type="none" w="med" len="med"/>
            <a:tailEnd type="none" w="med" len="med"/>
          </a:ln>
        </p:spPr>
      </p:cxnSp>
      <p:pic>
        <p:nvPicPr>
          <p:cNvPr id="110" name="Shape 110"/>
          <p:cNvPicPr preferRelativeResize="0"/>
          <p:nvPr/>
        </p:nvPicPr>
        <p:blipFill>
          <a:blip r:embed="rId3">
            <a:alphaModFix/>
          </a:blip>
          <a:stretch>
            <a:fillRect/>
          </a:stretch>
        </p:blipFill>
        <p:spPr>
          <a:xfrm>
            <a:off x="329714" y="1569268"/>
            <a:ext cx="2333698" cy="3020107"/>
          </a:xfrm>
          <a:prstGeom prst="rect">
            <a:avLst/>
          </a:prstGeom>
          <a:noFill/>
          <a:ln>
            <a:noFill/>
          </a:ln>
        </p:spPr>
      </p:pic>
      <p:pic>
        <p:nvPicPr>
          <p:cNvPr id="111" name="Shape 111"/>
          <p:cNvPicPr preferRelativeResize="0"/>
          <p:nvPr/>
        </p:nvPicPr>
        <p:blipFill>
          <a:blip r:embed="rId4">
            <a:alphaModFix/>
          </a:blip>
          <a:stretch>
            <a:fillRect/>
          </a:stretch>
        </p:blipFill>
        <p:spPr>
          <a:xfrm rot="5400000">
            <a:off x="3028525" y="1662499"/>
            <a:ext cx="3021299" cy="2834849"/>
          </a:xfrm>
          <a:prstGeom prst="rect">
            <a:avLst/>
          </a:prstGeom>
          <a:noFill/>
          <a:ln>
            <a:noFill/>
          </a:ln>
        </p:spPr>
      </p:pic>
      <p:pic>
        <p:nvPicPr>
          <p:cNvPr id="112" name="Shape 112"/>
          <p:cNvPicPr preferRelativeResize="0"/>
          <p:nvPr/>
        </p:nvPicPr>
        <p:blipFill>
          <a:blip r:embed="rId5">
            <a:alphaModFix/>
          </a:blip>
          <a:stretch>
            <a:fillRect/>
          </a:stretch>
        </p:blipFill>
        <p:spPr>
          <a:xfrm>
            <a:off x="6459624" y="1569275"/>
            <a:ext cx="2101448" cy="1612101"/>
          </a:xfrm>
          <a:prstGeom prst="rect">
            <a:avLst/>
          </a:prstGeom>
          <a:noFill/>
          <a:ln>
            <a:noFill/>
          </a:ln>
        </p:spPr>
      </p:pic>
      <p:pic>
        <p:nvPicPr>
          <p:cNvPr id="113" name="Shape 113"/>
          <p:cNvPicPr preferRelativeResize="0"/>
          <p:nvPr/>
        </p:nvPicPr>
        <p:blipFill>
          <a:blip r:embed="rId6">
            <a:alphaModFix/>
          </a:blip>
          <a:stretch>
            <a:fillRect/>
          </a:stretch>
        </p:blipFill>
        <p:spPr>
          <a:xfrm>
            <a:off x="6568662" y="3181374"/>
            <a:ext cx="1883374" cy="1458952"/>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Shape 118"/>
          <p:cNvSpPr txBox="1">
            <a:spLocks noGrp="1"/>
          </p:cNvSpPr>
          <p:nvPr>
            <p:ph type="title"/>
          </p:nvPr>
        </p:nvSpPr>
        <p:spPr>
          <a:xfrm>
            <a:off x="311700" y="372725"/>
            <a:ext cx="8520599" cy="645000"/>
          </a:xfrm>
          <a:prstGeom prst="rect">
            <a:avLst/>
          </a:prstGeom>
        </p:spPr>
        <p:txBody>
          <a:bodyPr lIns="91425" tIns="91425" rIns="91425" bIns="91425" anchor="t" anchorCtr="0">
            <a:noAutofit/>
          </a:bodyPr>
          <a:lstStyle/>
          <a:p>
            <a:pPr lvl="0">
              <a:spcBef>
                <a:spcPts val="0"/>
              </a:spcBef>
              <a:buNone/>
            </a:pPr>
            <a:r>
              <a:rPr lang="en"/>
              <a:t>Smartphone App</a:t>
            </a:r>
          </a:p>
        </p:txBody>
      </p:sp>
      <p:sp>
        <p:nvSpPr>
          <p:cNvPr id="119" name="Shape 119"/>
          <p:cNvSpPr/>
          <p:nvPr/>
        </p:nvSpPr>
        <p:spPr>
          <a:xfrm>
            <a:off x="418175" y="1300975"/>
            <a:ext cx="2815800" cy="3540600"/>
          </a:xfrm>
          <a:prstGeom prst="rect">
            <a:avLst/>
          </a:prstGeom>
          <a:solidFill>
            <a:srgbClr val="434343"/>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pic>
        <p:nvPicPr>
          <p:cNvPr id="120" name="Shape 120"/>
          <p:cNvPicPr preferRelativeResize="0"/>
          <p:nvPr/>
        </p:nvPicPr>
        <p:blipFill>
          <a:blip r:embed="rId3">
            <a:alphaModFix/>
          </a:blip>
          <a:stretch>
            <a:fillRect/>
          </a:stretch>
        </p:blipFill>
        <p:spPr>
          <a:xfrm>
            <a:off x="505749" y="1356749"/>
            <a:ext cx="2639226" cy="3435973"/>
          </a:xfrm>
          <a:prstGeom prst="rect">
            <a:avLst/>
          </a:prstGeom>
          <a:noFill/>
          <a:ln>
            <a:noFill/>
          </a:ln>
        </p:spPr>
      </p:pic>
      <p:sp>
        <p:nvSpPr>
          <p:cNvPr id="121" name="Shape 121"/>
          <p:cNvSpPr/>
          <p:nvPr/>
        </p:nvSpPr>
        <p:spPr>
          <a:xfrm>
            <a:off x="4236300" y="1252125"/>
            <a:ext cx="4596000" cy="3540600"/>
          </a:xfrm>
          <a:prstGeom prst="rect">
            <a:avLst/>
          </a:prstGeom>
          <a:solidFill>
            <a:srgbClr val="434343"/>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pic>
        <p:nvPicPr>
          <p:cNvPr id="122" name="Shape 122"/>
          <p:cNvPicPr preferRelativeResize="0"/>
          <p:nvPr/>
        </p:nvPicPr>
        <p:blipFill>
          <a:blip r:embed="rId4">
            <a:alphaModFix/>
          </a:blip>
          <a:stretch>
            <a:fillRect/>
          </a:stretch>
        </p:blipFill>
        <p:spPr>
          <a:xfrm>
            <a:off x="4317200" y="1335775"/>
            <a:ext cx="4425027" cy="3380225"/>
          </a:xfrm>
          <a:prstGeom prst="rect">
            <a:avLst/>
          </a:prstGeom>
          <a:noFill/>
          <a:ln>
            <a:noFill/>
          </a:ln>
        </p:spPr>
      </p:pic>
      <p:sp>
        <p:nvSpPr>
          <p:cNvPr id="123" name="Shape 123"/>
          <p:cNvSpPr/>
          <p:nvPr/>
        </p:nvSpPr>
        <p:spPr>
          <a:xfrm>
            <a:off x="3294625" y="2741350"/>
            <a:ext cx="876000" cy="845700"/>
          </a:xfrm>
          <a:prstGeom prst="stripedRightArrow">
            <a:avLst>
              <a:gd name="adj1" fmla="val 50000"/>
              <a:gd name="adj2" fmla="val 50000"/>
            </a:avLst>
          </a:prstGeom>
          <a:solidFill>
            <a:schemeClr val="dk1"/>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Shape 128"/>
          <p:cNvSpPr/>
          <p:nvPr/>
        </p:nvSpPr>
        <p:spPr>
          <a:xfrm>
            <a:off x="3503350" y="1059375"/>
            <a:ext cx="5259600" cy="3933000"/>
          </a:xfrm>
          <a:prstGeom prst="rect">
            <a:avLst/>
          </a:prstGeom>
          <a:solidFill>
            <a:srgbClr val="434343"/>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29" name="Shape 129"/>
          <p:cNvSpPr txBox="1">
            <a:spLocks noGrp="1"/>
          </p:cNvSpPr>
          <p:nvPr>
            <p:ph type="title"/>
          </p:nvPr>
        </p:nvSpPr>
        <p:spPr>
          <a:xfrm>
            <a:off x="311700" y="372725"/>
            <a:ext cx="8520600" cy="645000"/>
          </a:xfrm>
          <a:prstGeom prst="rect">
            <a:avLst/>
          </a:prstGeom>
        </p:spPr>
        <p:txBody>
          <a:bodyPr lIns="91425" tIns="91425" rIns="91425" bIns="91425" anchor="t" anchorCtr="0">
            <a:noAutofit/>
          </a:bodyPr>
          <a:lstStyle/>
          <a:p>
            <a:pPr lvl="0">
              <a:spcBef>
                <a:spcPts val="0"/>
              </a:spcBef>
              <a:buNone/>
            </a:pPr>
            <a:r>
              <a:rPr lang="en"/>
              <a:t>Lo-Fi Prototype</a:t>
            </a:r>
          </a:p>
        </p:txBody>
      </p:sp>
      <p:sp>
        <p:nvSpPr>
          <p:cNvPr id="130" name="Shape 130"/>
          <p:cNvSpPr txBox="1">
            <a:spLocks noGrp="1"/>
          </p:cNvSpPr>
          <p:nvPr>
            <p:ph type="title"/>
          </p:nvPr>
        </p:nvSpPr>
        <p:spPr>
          <a:xfrm>
            <a:off x="356275" y="1387175"/>
            <a:ext cx="1489500" cy="720600"/>
          </a:xfrm>
          <a:prstGeom prst="rect">
            <a:avLst/>
          </a:prstGeom>
        </p:spPr>
        <p:txBody>
          <a:bodyPr lIns="91425" tIns="91425" rIns="91425" bIns="91425" anchor="t" anchorCtr="0">
            <a:noAutofit/>
          </a:bodyPr>
          <a:lstStyle/>
          <a:p>
            <a:pPr lvl="0" rtl="0">
              <a:spcBef>
                <a:spcPts val="0"/>
              </a:spcBef>
              <a:buNone/>
            </a:pPr>
            <a:r>
              <a:rPr lang="en"/>
              <a:t>Task 1</a:t>
            </a:r>
          </a:p>
        </p:txBody>
      </p:sp>
      <p:sp>
        <p:nvSpPr>
          <p:cNvPr id="131" name="Shape 131"/>
          <p:cNvSpPr txBox="1">
            <a:spLocks noGrp="1"/>
          </p:cNvSpPr>
          <p:nvPr>
            <p:ph type="title"/>
          </p:nvPr>
        </p:nvSpPr>
        <p:spPr>
          <a:xfrm>
            <a:off x="356275" y="2549325"/>
            <a:ext cx="1489500" cy="720600"/>
          </a:xfrm>
          <a:prstGeom prst="rect">
            <a:avLst/>
          </a:prstGeom>
        </p:spPr>
        <p:txBody>
          <a:bodyPr lIns="91425" tIns="91425" rIns="91425" bIns="91425" anchor="t" anchorCtr="0">
            <a:noAutofit/>
          </a:bodyPr>
          <a:lstStyle/>
          <a:p>
            <a:pPr lvl="0" rtl="0">
              <a:spcBef>
                <a:spcPts val="0"/>
              </a:spcBef>
              <a:buNone/>
            </a:pPr>
            <a:r>
              <a:rPr lang="en"/>
              <a:t>Task 2</a:t>
            </a:r>
          </a:p>
        </p:txBody>
      </p:sp>
      <p:sp>
        <p:nvSpPr>
          <p:cNvPr id="132" name="Shape 132"/>
          <p:cNvSpPr txBox="1">
            <a:spLocks noGrp="1"/>
          </p:cNvSpPr>
          <p:nvPr>
            <p:ph type="title"/>
          </p:nvPr>
        </p:nvSpPr>
        <p:spPr>
          <a:xfrm>
            <a:off x="356275" y="3860325"/>
            <a:ext cx="1489500" cy="720600"/>
          </a:xfrm>
          <a:prstGeom prst="rect">
            <a:avLst/>
          </a:prstGeom>
        </p:spPr>
        <p:txBody>
          <a:bodyPr lIns="91425" tIns="91425" rIns="91425" bIns="91425" anchor="t" anchorCtr="0">
            <a:noAutofit/>
          </a:bodyPr>
          <a:lstStyle/>
          <a:p>
            <a:pPr lvl="0" rtl="0">
              <a:spcBef>
                <a:spcPts val="0"/>
              </a:spcBef>
              <a:buNone/>
            </a:pPr>
            <a:r>
              <a:rPr lang="en"/>
              <a:t>Task 3</a:t>
            </a:r>
          </a:p>
        </p:txBody>
      </p:sp>
      <p:sp>
        <p:nvSpPr>
          <p:cNvPr id="133" name="Shape 133"/>
          <p:cNvSpPr/>
          <p:nvPr/>
        </p:nvSpPr>
        <p:spPr>
          <a:xfrm>
            <a:off x="1925637" y="1571075"/>
            <a:ext cx="1380600" cy="352800"/>
          </a:xfrm>
          <a:prstGeom prst="rightArrow">
            <a:avLst>
              <a:gd name="adj1" fmla="val 50000"/>
              <a:gd name="adj2" fmla="val 50000"/>
            </a:avLst>
          </a:prstGeom>
          <a:solidFill>
            <a:schemeClr val="lt1"/>
          </a:solidFill>
          <a:ln w="9525" cap="flat"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34" name="Shape 134"/>
          <p:cNvSpPr/>
          <p:nvPr/>
        </p:nvSpPr>
        <p:spPr>
          <a:xfrm>
            <a:off x="1925625" y="2733225"/>
            <a:ext cx="1380600" cy="352800"/>
          </a:xfrm>
          <a:prstGeom prst="rightArrow">
            <a:avLst>
              <a:gd name="adj1" fmla="val 50000"/>
              <a:gd name="adj2" fmla="val 50000"/>
            </a:avLst>
          </a:prstGeom>
          <a:solidFill>
            <a:schemeClr val="lt1"/>
          </a:solidFill>
          <a:ln w="9525" cap="flat"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35" name="Shape 135"/>
          <p:cNvSpPr/>
          <p:nvPr/>
        </p:nvSpPr>
        <p:spPr>
          <a:xfrm>
            <a:off x="1925637" y="4044225"/>
            <a:ext cx="1380600" cy="352800"/>
          </a:xfrm>
          <a:prstGeom prst="rightArrow">
            <a:avLst>
              <a:gd name="adj1" fmla="val 50000"/>
              <a:gd name="adj2" fmla="val 50000"/>
            </a:avLst>
          </a:prstGeom>
          <a:solidFill>
            <a:schemeClr val="lt1"/>
          </a:solidFill>
          <a:ln w="9525" cap="flat"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pic>
        <p:nvPicPr>
          <p:cNvPr id="136" name="Shape 136"/>
          <p:cNvPicPr preferRelativeResize="0"/>
          <p:nvPr/>
        </p:nvPicPr>
        <p:blipFill>
          <a:blip r:embed="rId3">
            <a:alphaModFix/>
          </a:blip>
          <a:stretch>
            <a:fillRect/>
          </a:stretch>
        </p:blipFill>
        <p:spPr>
          <a:xfrm>
            <a:off x="3687089" y="1173306"/>
            <a:ext cx="4956940" cy="370506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Shape 141"/>
          <p:cNvSpPr txBox="1">
            <a:spLocks noGrp="1"/>
          </p:cNvSpPr>
          <p:nvPr>
            <p:ph type="title"/>
          </p:nvPr>
        </p:nvSpPr>
        <p:spPr>
          <a:xfrm>
            <a:off x="265500" y="1084625"/>
            <a:ext cx="4045199" cy="1707000"/>
          </a:xfrm>
          <a:prstGeom prst="rect">
            <a:avLst/>
          </a:prstGeom>
        </p:spPr>
        <p:txBody>
          <a:bodyPr lIns="91425" tIns="91425" rIns="91425" bIns="91425" anchor="b" anchorCtr="0">
            <a:noAutofit/>
          </a:bodyPr>
          <a:lstStyle/>
          <a:p>
            <a:pPr lvl="0">
              <a:spcBef>
                <a:spcPts val="0"/>
              </a:spcBef>
              <a:buNone/>
            </a:pPr>
            <a:r>
              <a:rPr lang="en"/>
              <a:t>Task 1</a:t>
            </a:r>
          </a:p>
        </p:txBody>
      </p:sp>
      <p:sp>
        <p:nvSpPr>
          <p:cNvPr id="142" name="Shape 142"/>
          <p:cNvSpPr txBox="1">
            <a:spLocks noGrp="1"/>
          </p:cNvSpPr>
          <p:nvPr>
            <p:ph type="subTitle" idx="1"/>
          </p:nvPr>
        </p:nvSpPr>
        <p:spPr>
          <a:xfrm>
            <a:off x="265500" y="2845200"/>
            <a:ext cx="4045199" cy="1421699"/>
          </a:xfrm>
          <a:prstGeom prst="rect">
            <a:avLst/>
          </a:prstGeom>
        </p:spPr>
        <p:txBody>
          <a:bodyPr lIns="91425" tIns="91425" rIns="91425" bIns="91425" anchor="t" anchorCtr="0">
            <a:noAutofit/>
          </a:bodyPr>
          <a:lstStyle/>
          <a:p>
            <a:pPr lvl="0">
              <a:spcBef>
                <a:spcPts val="0"/>
              </a:spcBef>
              <a:buNone/>
            </a:pPr>
            <a:r>
              <a:rPr lang="en">
                <a:solidFill>
                  <a:srgbClr val="FFFFFF"/>
                </a:solidFill>
              </a:rPr>
              <a:t>Setup the game to import your photos and pick your close friends</a:t>
            </a:r>
          </a:p>
        </p:txBody>
      </p:sp>
      <p:pic>
        <p:nvPicPr>
          <p:cNvPr id="143" name="Shape 143"/>
          <p:cNvPicPr preferRelativeResize="0"/>
          <p:nvPr/>
        </p:nvPicPr>
        <p:blipFill>
          <a:blip r:embed="rId3">
            <a:alphaModFix/>
          </a:blip>
          <a:stretch>
            <a:fillRect/>
          </a:stretch>
        </p:blipFill>
        <p:spPr>
          <a:xfrm>
            <a:off x="4557200" y="-397725"/>
            <a:ext cx="4586799" cy="6537423"/>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Shape 148"/>
          <p:cNvSpPr txBox="1">
            <a:spLocks noGrp="1"/>
          </p:cNvSpPr>
          <p:nvPr>
            <p:ph type="title"/>
          </p:nvPr>
        </p:nvSpPr>
        <p:spPr>
          <a:xfrm>
            <a:off x="265500" y="1084625"/>
            <a:ext cx="4045200" cy="1707000"/>
          </a:xfrm>
          <a:prstGeom prst="rect">
            <a:avLst/>
          </a:prstGeom>
        </p:spPr>
        <p:txBody>
          <a:bodyPr lIns="91425" tIns="91425" rIns="91425" bIns="91425" anchor="b" anchorCtr="0">
            <a:noAutofit/>
          </a:bodyPr>
          <a:lstStyle/>
          <a:p>
            <a:pPr lvl="0" rtl="0">
              <a:spcBef>
                <a:spcPts val="0"/>
              </a:spcBef>
              <a:buNone/>
            </a:pPr>
            <a:r>
              <a:rPr lang="en"/>
              <a:t>Task 2</a:t>
            </a:r>
          </a:p>
        </p:txBody>
      </p:sp>
      <p:sp>
        <p:nvSpPr>
          <p:cNvPr id="149" name="Shape 149"/>
          <p:cNvSpPr txBox="1">
            <a:spLocks noGrp="1"/>
          </p:cNvSpPr>
          <p:nvPr>
            <p:ph type="subTitle" idx="1"/>
          </p:nvPr>
        </p:nvSpPr>
        <p:spPr>
          <a:xfrm>
            <a:off x="265500" y="2845200"/>
            <a:ext cx="4045200" cy="1421700"/>
          </a:xfrm>
          <a:prstGeom prst="rect">
            <a:avLst/>
          </a:prstGeom>
        </p:spPr>
        <p:txBody>
          <a:bodyPr lIns="91425" tIns="91425" rIns="91425" bIns="91425" anchor="t" anchorCtr="0">
            <a:noAutofit/>
          </a:bodyPr>
          <a:lstStyle/>
          <a:p>
            <a:pPr lvl="0" rtl="0">
              <a:spcBef>
                <a:spcPts val="0"/>
              </a:spcBef>
              <a:buNone/>
            </a:pPr>
            <a:r>
              <a:rPr lang="en">
                <a:solidFill>
                  <a:srgbClr val="FFFFFF"/>
                </a:solidFill>
              </a:rPr>
              <a:t>Play the game by rolling to a random photo</a:t>
            </a:r>
          </a:p>
        </p:txBody>
      </p:sp>
      <p:pic>
        <p:nvPicPr>
          <p:cNvPr id="150" name="Shape 150"/>
          <p:cNvPicPr preferRelativeResize="0"/>
          <p:nvPr/>
        </p:nvPicPr>
        <p:blipFill>
          <a:blip r:embed="rId3">
            <a:alphaModFix/>
          </a:blip>
          <a:stretch>
            <a:fillRect/>
          </a:stretch>
        </p:blipFill>
        <p:spPr>
          <a:xfrm>
            <a:off x="4572000" y="-228600"/>
            <a:ext cx="4572000" cy="85327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Shape 155"/>
          <p:cNvSpPr txBox="1">
            <a:spLocks noGrp="1"/>
          </p:cNvSpPr>
          <p:nvPr>
            <p:ph type="title"/>
          </p:nvPr>
        </p:nvSpPr>
        <p:spPr>
          <a:xfrm>
            <a:off x="265500" y="1084625"/>
            <a:ext cx="4045200" cy="1707000"/>
          </a:xfrm>
          <a:prstGeom prst="rect">
            <a:avLst/>
          </a:prstGeom>
        </p:spPr>
        <p:txBody>
          <a:bodyPr lIns="91425" tIns="91425" rIns="91425" bIns="91425" anchor="b" anchorCtr="0">
            <a:noAutofit/>
          </a:bodyPr>
          <a:lstStyle/>
          <a:p>
            <a:pPr lvl="0" rtl="0">
              <a:spcBef>
                <a:spcPts val="0"/>
              </a:spcBef>
              <a:buNone/>
            </a:pPr>
            <a:r>
              <a:rPr lang="en"/>
              <a:t>Task 3</a:t>
            </a:r>
          </a:p>
        </p:txBody>
      </p:sp>
      <p:sp>
        <p:nvSpPr>
          <p:cNvPr id="156" name="Shape 156"/>
          <p:cNvSpPr txBox="1">
            <a:spLocks noGrp="1"/>
          </p:cNvSpPr>
          <p:nvPr>
            <p:ph type="subTitle" idx="1"/>
          </p:nvPr>
        </p:nvSpPr>
        <p:spPr>
          <a:xfrm>
            <a:off x="265500" y="2845200"/>
            <a:ext cx="4045200" cy="1421700"/>
          </a:xfrm>
          <a:prstGeom prst="rect">
            <a:avLst/>
          </a:prstGeom>
        </p:spPr>
        <p:txBody>
          <a:bodyPr lIns="91425" tIns="91425" rIns="91425" bIns="91425" anchor="t" anchorCtr="0">
            <a:noAutofit/>
          </a:bodyPr>
          <a:lstStyle/>
          <a:p>
            <a:pPr lvl="0" rtl="0">
              <a:spcBef>
                <a:spcPts val="0"/>
              </a:spcBef>
              <a:buNone/>
            </a:pPr>
            <a:r>
              <a:rPr lang="en">
                <a:solidFill>
                  <a:schemeClr val="dk1"/>
                </a:solidFill>
              </a:rPr>
              <a:t>Share the photo you like with one of your friend’s contacts</a:t>
            </a:r>
          </a:p>
        </p:txBody>
      </p:sp>
      <p:pic>
        <p:nvPicPr>
          <p:cNvPr id="157" name="Shape 157"/>
          <p:cNvPicPr preferRelativeResize="0"/>
          <p:nvPr/>
        </p:nvPicPr>
        <p:blipFill>
          <a:blip r:embed="rId3">
            <a:alphaModFix/>
          </a:blip>
          <a:stretch>
            <a:fillRect/>
          </a:stretch>
        </p:blipFill>
        <p:spPr>
          <a:xfrm>
            <a:off x="4557225" y="0"/>
            <a:ext cx="4586775" cy="7321925"/>
          </a:xfrm>
          <a:prstGeom prst="rect">
            <a:avLst/>
          </a:prstGeom>
          <a:noFill/>
          <a:ln>
            <a:noFill/>
          </a:ln>
        </p:spPr>
      </p:pic>
    </p:spTree>
  </p:cSld>
  <p:clrMapOvr>
    <a:masterClrMapping/>
  </p:clrMapOvr>
</p:sld>
</file>

<file path=ppt/theme/theme1.xml><?xml version="1.0" encoding="utf-8"?>
<a:theme xmlns:a="http://schemas.openxmlformats.org/drawingml/2006/main" name="blue-gold">
  <a:themeElements>
    <a:clrScheme name="Blue &amp; Gold">
      <a:dk1>
        <a:srgbClr val="FFFFFF"/>
      </a:dk1>
      <a:lt1>
        <a:srgbClr val="01AFD1"/>
      </a:lt1>
      <a:dk2>
        <a:srgbClr val="1E2D31"/>
      </a:dk2>
      <a:lt2>
        <a:srgbClr val="BFC7CA"/>
      </a:lt2>
      <a:accent1>
        <a:srgbClr val="006F85"/>
      </a:accent1>
      <a:accent2>
        <a:srgbClr val="AF4345"/>
      </a:accent2>
      <a:accent3>
        <a:srgbClr val="47D06A"/>
      </a:accent3>
      <a:accent4>
        <a:srgbClr val="F58F8F"/>
      </a:accent4>
      <a:accent5>
        <a:srgbClr val="F6CD4C"/>
      </a:accent5>
      <a:accent6>
        <a:srgbClr val="F8E71C"/>
      </a:accent6>
      <a:hlink>
        <a:srgbClr val="F6CD4C"/>
      </a:hlink>
      <a:folHlink>
        <a:srgbClr val="F6CD4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2093</Words>
  <Application>Microsoft Macintosh PowerPoint</Application>
  <PresentationFormat>On-screen Show (16:9)</PresentationFormat>
  <Paragraphs>118</Paragraphs>
  <Slides>18</Slides>
  <Notes>18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Open Sans</vt:lpstr>
      <vt:lpstr>Arial</vt:lpstr>
      <vt:lpstr>Playfair Display</vt:lpstr>
      <vt:lpstr>Lato</vt:lpstr>
      <vt:lpstr>blue-gold</vt:lpstr>
      <vt:lpstr>Camera Rollette Lo-Fi Prototype</vt:lpstr>
      <vt:lpstr>Overview of Talk</vt:lpstr>
      <vt:lpstr>Mission Statement</vt:lpstr>
      <vt:lpstr>PowerPoint Presentation</vt:lpstr>
      <vt:lpstr>Smartphone App</vt:lpstr>
      <vt:lpstr>Lo-Fi Prototype</vt:lpstr>
      <vt:lpstr>Task 1</vt:lpstr>
      <vt:lpstr>Task 2</vt:lpstr>
      <vt:lpstr>Task 3</vt:lpstr>
      <vt:lpstr>Experimental Method</vt:lpstr>
      <vt:lpstr>PowerPoint Presentation</vt:lpstr>
      <vt:lpstr>Result</vt:lpstr>
      <vt:lpstr>PowerPoint Presentation</vt:lpstr>
      <vt:lpstr>Result</vt:lpstr>
      <vt:lpstr>PowerPoint Presentation</vt:lpstr>
      <vt:lpstr>Result</vt:lpstr>
      <vt:lpstr>Summary</vt:lpstr>
      <vt:lpstr>Thanks</vt:lpstr>
    </vt:vector>
  </TitlesOfParts>
  <LinksUpToDate>false</LinksUpToDate>
  <SharedDoc>false</SharedDoc>
  <HyperlinksChanged>false</HyperlinksChanged>
  <AppVersion>15.0028</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Camera Rollette Lo-Fi Prototype</dc:title>
  <cp:lastModifiedBy>Abdulla Janahi</cp:lastModifiedBy>
  <cp:revision>1</cp:revision>
  <dcterms:modified xsi:type="dcterms:W3CDTF">2016-12-09T08:28:32Z</dcterms:modified>
</cp:coreProperties>
</file>